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6" r:id="rId1"/>
  </p:sldMasterIdLst>
  <p:notesMasterIdLst>
    <p:notesMasterId r:id="rId20"/>
  </p:notesMasterIdLst>
  <p:sldIdLst>
    <p:sldId id="256" r:id="rId2"/>
    <p:sldId id="257" r:id="rId3"/>
    <p:sldId id="265" r:id="rId4"/>
    <p:sldId id="258" r:id="rId5"/>
    <p:sldId id="266" r:id="rId6"/>
    <p:sldId id="259" r:id="rId7"/>
    <p:sldId id="267" r:id="rId8"/>
    <p:sldId id="268" r:id="rId9"/>
    <p:sldId id="269" r:id="rId10"/>
    <p:sldId id="271" r:id="rId11"/>
    <p:sldId id="272" r:id="rId12"/>
    <p:sldId id="273" r:id="rId13"/>
    <p:sldId id="275" r:id="rId14"/>
    <p:sldId id="277" r:id="rId15"/>
    <p:sldId id="278" r:id="rId16"/>
    <p:sldId id="263" r:id="rId17"/>
    <p:sldId id="261" r:id="rId18"/>
    <p:sldId id="26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11"/>
    <p:restoredTop sz="75908"/>
  </p:normalViewPr>
  <p:slideViewPr>
    <p:cSldViewPr snapToGrid="0" snapToObjects="1">
      <p:cViewPr varScale="1">
        <p:scale>
          <a:sx n="50" d="100"/>
          <a:sy n="50" d="100"/>
        </p:scale>
        <p:origin x="118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29E3C3-68D9-4F3F-9593-AF8EB7D60243}" type="doc">
      <dgm:prSet loTypeId="urn:microsoft.com/office/officeart/2005/8/layout/vList2" loCatId="list" qsTypeId="urn:microsoft.com/office/officeart/2005/8/quickstyle/simple1" qsCatId="simple" csTypeId="urn:microsoft.com/office/officeart/2005/8/colors/accent1_5" csCatId="accent1" phldr="1"/>
      <dgm:spPr/>
      <dgm:t>
        <a:bodyPr/>
        <a:lstStyle/>
        <a:p>
          <a:endParaRPr lang="en-US"/>
        </a:p>
      </dgm:t>
    </dgm:pt>
    <dgm:pt modelId="{CD8C0984-1828-4686-BA54-C82694A99904}">
      <dgm:prSet custT="1"/>
      <dgm:spPr/>
      <dgm:t>
        <a:bodyPr/>
        <a:lstStyle/>
        <a:p>
          <a:pPr>
            <a:lnSpc>
              <a:spcPct val="100000"/>
            </a:lnSpc>
          </a:pPr>
          <a:r>
            <a:rPr lang="en-US" sz="2000" dirty="0">
              <a:solidFill>
                <a:schemeClr val="tx1">
                  <a:lumMod val="95000"/>
                  <a:lumOff val="5000"/>
                </a:schemeClr>
              </a:solidFill>
              <a:latin typeface="Microsoft YaHei" panose="020B0503020204020204" pitchFamily="34" charset="-122"/>
              <a:ea typeface="Microsoft YaHei" panose="020B0503020204020204" pitchFamily="34" charset="-122"/>
            </a:rPr>
            <a:t>NBA players are on average the highest-paid athletes in the world, according to </a:t>
          </a:r>
          <a:r>
            <a:rPr lang="en-US" sz="2000" dirty="0" err="1">
              <a:solidFill>
                <a:schemeClr val="tx1">
                  <a:lumMod val="95000"/>
                  <a:lumOff val="5000"/>
                </a:schemeClr>
              </a:solidFill>
              <a:latin typeface="Microsoft YaHei" panose="020B0503020204020204" pitchFamily="34" charset="-122"/>
              <a:ea typeface="Microsoft YaHei" panose="020B0503020204020204" pitchFamily="34" charset="-122"/>
            </a:rPr>
            <a:t>Statista.com</a:t>
          </a:r>
          <a:r>
            <a:rPr lang="en-US" sz="2000" dirty="0">
              <a:solidFill>
                <a:schemeClr val="tx1">
                  <a:lumMod val="95000"/>
                  <a:lumOff val="5000"/>
                </a:schemeClr>
              </a:solidFill>
              <a:latin typeface="Microsoft YaHei" panose="020B0503020204020204" pitchFamily="34" charset="-122"/>
              <a:ea typeface="Microsoft YaHei" panose="020B0503020204020204" pitchFamily="34" charset="-122"/>
            </a:rPr>
            <a:t>.</a:t>
          </a:r>
        </a:p>
      </dgm:t>
    </dgm:pt>
    <dgm:pt modelId="{76AF12DE-69A2-4DC6-B2B7-522B582B84ED}" type="parTrans" cxnId="{26AF7E9D-D29E-4889-B22C-2104FCCD4839}">
      <dgm:prSet/>
      <dgm:spPr/>
      <dgm:t>
        <a:bodyPr/>
        <a:lstStyle/>
        <a:p>
          <a:endParaRPr lang="en-US"/>
        </a:p>
      </dgm:t>
    </dgm:pt>
    <dgm:pt modelId="{AE8FEFAB-2597-4DA4-8E51-BC08A3196B4B}" type="sibTrans" cxnId="{26AF7E9D-D29E-4889-B22C-2104FCCD4839}">
      <dgm:prSet/>
      <dgm:spPr/>
      <dgm:t>
        <a:bodyPr/>
        <a:lstStyle/>
        <a:p>
          <a:endParaRPr lang="en-US"/>
        </a:p>
      </dgm:t>
    </dgm:pt>
    <dgm:pt modelId="{9E2279E1-269E-447E-B0ED-355277FDBAA6}">
      <dgm:prSet custT="1"/>
      <dgm:spPr/>
      <dgm:t>
        <a:bodyPr/>
        <a:lstStyle/>
        <a:p>
          <a:pPr>
            <a:lnSpc>
              <a:spcPct val="100000"/>
            </a:lnSpc>
          </a:pPr>
          <a:r>
            <a:rPr lang="en-US" sz="2000" dirty="0">
              <a:solidFill>
                <a:schemeClr val="tx1">
                  <a:lumMod val="95000"/>
                  <a:lumOff val="5000"/>
                </a:schemeClr>
              </a:solidFill>
              <a:latin typeface="Microsoft YaHei" panose="020B0503020204020204" pitchFamily="34" charset="-122"/>
              <a:ea typeface="Microsoft YaHei" panose="020B0503020204020204" pitchFamily="34" charset="-122"/>
            </a:rPr>
            <a:t>Oftentimes sports players would seem to have major contracts with high annual salaries (some people would even think they should not get paid so much).</a:t>
          </a:r>
        </a:p>
      </dgm:t>
    </dgm:pt>
    <dgm:pt modelId="{32BC0305-2690-4BBA-B02B-345A5AEBC125}" type="parTrans" cxnId="{EA8E64F9-8229-4656-8013-0E9FB9974800}">
      <dgm:prSet/>
      <dgm:spPr/>
      <dgm:t>
        <a:bodyPr/>
        <a:lstStyle/>
        <a:p>
          <a:endParaRPr lang="en-US"/>
        </a:p>
      </dgm:t>
    </dgm:pt>
    <dgm:pt modelId="{31DEB424-ABA9-4E51-8B97-07F5ECA29700}" type="sibTrans" cxnId="{EA8E64F9-8229-4656-8013-0E9FB9974800}">
      <dgm:prSet/>
      <dgm:spPr/>
      <dgm:t>
        <a:bodyPr/>
        <a:lstStyle/>
        <a:p>
          <a:endParaRPr lang="en-US"/>
        </a:p>
      </dgm:t>
    </dgm:pt>
    <dgm:pt modelId="{91D631CA-01B3-4A56-BE9B-579405F777BB}">
      <dgm:prSet custT="1"/>
      <dgm:spPr/>
      <dgm:t>
        <a:bodyPr/>
        <a:lstStyle/>
        <a:p>
          <a:pPr>
            <a:lnSpc>
              <a:spcPct val="100000"/>
            </a:lnSpc>
          </a:pPr>
          <a:r>
            <a:rPr lang="en-US" altLang="zh-TW" sz="2000" dirty="0">
              <a:solidFill>
                <a:schemeClr val="tx1">
                  <a:lumMod val="95000"/>
                  <a:lumOff val="5000"/>
                </a:schemeClr>
              </a:solidFill>
              <a:latin typeface="Microsoft YaHei" panose="020B0503020204020204" pitchFamily="34" charset="-122"/>
              <a:ea typeface="Microsoft YaHei" panose="020B0503020204020204" pitchFamily="34" charset="-122"/>
            </a:rPr>
            <a:t>W</a:t>
          </a:r>
          <a:r>
            <a:rPr lang="en-US" sz="2000" dirty="0">
              <a:solidFill>
                <a:schemeClr val="tx1">
                  <a:lumMod val="95000"/>
                  <a:lumOff val="5000"/>
                </a:schemeClr>
              </a:solidFill>
              <a:latin typeface="Microsoft YaHei" panose="020B0503020204020204" pitchFamily="34" charset="-122"/>
              <a:ea typeface="Microsoft YaHei" panose="020B0503020204020204" pitchFamily="34" charset="-122"/>
            </a:rPr>
            <a:t>e want to find out whether the NBA players and their season total performance have a strong correlation.</a:t>
          </a:r>
        </a:p>
      </dgm:t>
    </dgm:pt>
    <dgm:pt modelId="{6119D7A5-0CDD-49E6-BF40-39D7E4230394}" type="parTrans" cxnId="{FE9BE3A8-4BA8-4CE1-862F-4D578A3107C4}">
      <dgm:prSet/>
      <dgm:spPr/>
      <dgm:t>
        <a:bodyPr/>
        <a:lstStyle/>
        <a:p>
          <a:endParaRPr lang="en-US"/>
        </a:p>
      </dgm:t>
    </dgm:pt>
    <dgm:pt modelId="{57D35C4E-8701-48AC-A615-C8330411B695}" type="sibTrans" cxnId="{FE9BE3A8-4BA8-4CE1-862F-4D578A3107C4}">
      <dgm:prSet/>
      <dgm:spPr/>
      <dgm:t>
        <a:bodyPr/>
        <a:lstStyle/>
        <a:p>
          <a:endParaRPr lang="en-US"/>
        </a:p>
      </dgm:t>
    </dgm:pt>
    <dgm:pt modelId="{113BC357-B8C6-CA4E-BECA-D52155DA5961}" type="pres">
      <dgm:prSet presAssocID="{7B29E3C3-68D9-4F3F-9593-AF8EB7D60243}" presName="linear" presStyleCnt="0">
        <dgm:presLayoutVars>
          <dgm:animLvl val="lvl"/>
          <dgm:resizeHandles val="exact"/>
        </dgm:presLayoutVars>
      </dgm:prSet>
      <dgm:spPr/>
    </dgm:pt>
    <dgm:pt modelId="{2EE3A263-F9E1-D847-BE3E-3B2E94676683}" type="pres">
      <dgm:prSet presAssocID="{CD8C0984-1828-4686-BA54-C82694A99904}" presName="parentText" presStyleLbl="node1" presStyleIdx="0" presStyleCnt="3">
        <dgm:presLayoutVars>
          <dgm:chMax val="0"/>
          <dgm:bulletEnabled val="1"/>
        </dgm:presLayoutVars>
      </dgm:prSet>
      <dgm:spPr/>
    </dgm:pt>
    <dgm:pt modelId="{7C264C02-06B5-C144-9D1A-E858376A1DFC}" type="pres">
      <dgm:prSet presAssocID="{AE8FEFAB-2597-4DA4-8E51-BC08A3196B4B}" presName="spacer" presStyleCnt="0"/>
      <dgm:spPr/>
    </dgm:pt>
    <dgm:pt modelId="{05AE8530-0B89-1E4A-89CD-4B3D2AE1858C}" type="pres">
      <dgm:prSet presAssocID="{9E2279E1-269E-447E-B0ED-355277FDBAA6}" presName="parentText" presStyleLbl="node1" presStyleIdx="1" presStyleCnt="3">
        <dgm:presLayoutVars>
          <dgm:chMax val="0"/>
          <dgm:bulletEnabled val="1"/>
        </dgm:presLayoutVars>
      </dgm:prSet>
      <dgm:spPr/>
    </dgm:pt>
    <dgm:pt modelId="{FCB0FB81-0BBD-6044-8DB3-DBA541AD43BF}" type="pres">
      <dgm:prSet presAssocID="{31DEB424-ABA9-4E51-8B97-07F5ECA29700}" presName="spacer" presStyleCnt="0"/>
      <dgm:spPr/>
    </dgm:pt>
    <dgm:pt modelId="{5F1BB404-A35D-DB40-B904-6DD3772BEF16}" type="pres">
      <dgm:prSet presAssocID="{91D631CA-01B3-4A56-BE9B-579405F777BB}" presName="parentText" presStyleLbl="node1" presStyleIdx="2" presStyleCnt="3">
        <dgm:presLayoutVars>
          <dgm:chMax val="0"/>
          <dgm:bulletEnabled val="1"/>
        </dgm:presLayoutVars>
      </dgm:prSet>
      <dgm:spPr/>
    </dgm:pt>
  </dgm:ptLst>
  <dgm:cxnLst>
    <dgm:cxn modelId="{4584BD1E-11B0-4F45-BA22-21852247ACEB}" type="presOf" srcId="{CD8C0984-1828-4686-BA54-C82694A99904}" destId="{2EE3A263-F9E1-D847-BE3E-3B2E94676683}" srcOrd="0" destOrd="0" presId="urn:microsoft.com/office/officeart/2005/8/layout/vList2"/>
    <dgm:cxn modelId="{87D2B439-1FD1-8F4A-AB97-340E369D1344}" type="presOf" srcId="{7B29E3C3-68D9-4F3F-9593-AF8EB7D60243}" destId="{113BC357-B8C6-CA4E-BECA-D52155DA5961}" srcOrd="0" destOrd="0" presId="urn:microsoft.com/office/officeart/2005/8/layout/vList2"/>
    <dgm:cxn modelId="{26AF7E9D-D29E-4889-B22C-2104FCCD4839}" srcId="{7B29E3C3-68D9-4F3F-9593-AF8EB7D60243}" destId="{CD8C0984-1828-4686-BA54-C82694A99904}" srcOrd="0" destOrd="0" parTransId="{76AF12DE-69A2-4DC6-B2B7-522B582B84ED}" sibTransId="{AE8FEFAB-2597-4DA4-8E51-BC08A3196B4B}"/>
    <dgm:cxn modelId="{FE9BE3A8-4BA8-4CE1-862F-4D578A3107C4}" srcId="{7B29E3C3-68D9-4F3F-9593-AF8EB7D60243}" destId="{91D631CA-01B3-4A56-BE9B-579405F777BB}" srcOrd="2" destOrd="0" parTransId="{6119D7A5-0CDD-49E6-BF40-39D7E4230394}" sibTransId="{57D35C4E-8701-48AC-A615-C8330411B695}"/>
    <dgm:cxn modelId="{8C2AD8AA-A39F-E34B-8E20-00A329CD82F6}" type="presOf" srcId="{9E2279E1-269E-447E-B0ED-355277FDBAA6}" destId="{05AE8530-0B89-1E4A-89CD-4B3D2AE1858C}" srcOrd="0" destOrd="0" presId="urn:microsoft.com/office/officeart/2005/8/layout/vList2"/>
    <dgm:cxn modelId="{7255BDCA-D7AF-7F41-B769-C4243C281E72}" type="presOf" srcId="{91D631CA-01B3-4A56-BE9B-579405F777BB}" destId="{5F1BB404-A35D-DB40-B904-6DD3772BEF16}" srcOrd="0" destOrd="0" presId="urn:microsoft.com/office/officeart/2005/8/layout/vList2"/>
    <dgm:cxn modelId="{EA8E64F9-8229-4656-8013-0E9FB9974800}" srcId="{7B29E3C3-68D9-4F3F-9593-AF8EB7D60243}" destId="{9E2279E1-269E-447E-B0ED-355277FDBAA6}" srcOrd="1" destOrd="0" parTransId="{32BC0305-2690-4BBA-B02B-345A5AEBC125}" sibTransId="{31DEB424-ABA9-4E51-8B97-07F5ECA29700}"/>
    <dgm:cxn modelId="{8558FCC8-B5BB-C246-8F46-1C064257FEA9}" type="presParOf" srcId="{113BC357-B8C6-CA4E-BECA-D52155DA5961}" destId="{2EE3A263-F9E1-D847-BE3E-3B2E94676683}" srcOrd="0" destOrd="0" presId="urn:microsoft.com/office/officeart/2005/8/layout/vList2"/>
    <dgm:cxn modelId="{38C5BF3A-582B-4B48-9B25-0583972EA2E5}" type="presParOf" srcId="{113BC357-B8C6-CA4E-BECA-D52155DA5961}" destId="{7C264C02-06B5-C144-9D1A-E858376A1DFC}" srcOrd="1" destOrd="0" presId="urn:microsoft.com/office/officeart/2005/8/layout/vList2"/>
    <dgm:cxn modelId="{81313AB6-5556-584D-8787-F907EDFD7F13}" type="presParOf" srcId="{113BC357-B8C6-CA4E-BECA-D52155DA5961}" destId="{05AE8530-0B89-1E4A-89CD-4B3D2AE1858C}" srcOrd="2" destOrd="0" presId="urn:microsoft.com/office/officeart/2005/8/layout/vList2"/>
    <dgm:cxn modelId="{FF8A90BE-B19E-FB41-84CA-11EC933BDFCF}" type="presParOf" srcId="{113BC357-B8C6-CA4E-BECA-D52155DA5961}" destId="{FCB0FB81-0BBD-6044-8DB3-DBA541AD43BF}" srcOrd="3" destOrd="0" presId="urn:microsoft.com/office/officeart/2005/8/layout/vList2"/>
    <dgm:cxn modelId="{D506E942-A242-054B-95CC-8C0DFA299FE4}" type="presParOf" srcId="{113BC357-B8C6-CA4E-BECA-D52155DA5961}" destId="{5F1BB404-A35D-DB40-B904-6DD3772BEF16}"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5F1B955-CBB3-4246-816A-2533FBCE7CE3}" type="doc">
      <dgm:prSet loTypeId="urn:microsoft.com/office/officeart/2016/7/layout/VerticalSolidActionList" loCatId="List" qsTypeId="urn:microsoft.com/office/officeart/2005/8/quickstyle/simple1" qsCatId="simple" csTypeId="urn:microsoft.com/office/officeart/2005/8/colors/colorful2" csCatId="colorful" phldr="1"/>
      <dgm:spPr/>
      <dgm:t>
        <a:bodyPr/>
        <a:lstStyle/>
        <a:p>
          <a:endParaRPr lang="en-US"/>
        </a:p>
      </dgm:t>
    </dgm:pt>
    <dgm:pt modelId="{7DD1D472-8863-43D8-A1DB-F96DACCEBF5F}">
      <dgm:prSet/>
      <dgm:spPr/>
      <dgm:t>
        <a:bodyPr/>
        <a:lstStyle/>
        <a:p>
          <a:r>
            <a:rPr lang="en-US" b="1" dirty="0">
              <a:latin typeface="Microsoft YaHei" panose="020B0503020204020204" pitchFamily="34" charset="-122"/>
              <a:ea typeface="Microsoft YaHei" panose="020B0503020204020204" pitchFamily="34" charset="-122"/>
            </a:rPr>
            <a:t>Discover</a:t>
          </a:r>
        </a:p>
      </dgm:t>
    </dgm:pt>
    <dgm:pt modelId="{AE51B495-F110-406B-8CA5-29F808938240}" type="parTrans" cxnId="{B92E14BE-A4AB-46F2-8D4A-9E713C58E3B0}">
      <dgm:prSet/>
      <dgm:spPr/>
      <dgm:t>
        <a:bodyPr/>
        <a:lstStyle/>
        <a:p>
          <a:endParaRPr lang="en-US"/>
        </a:p>
      </dgm:t>
    </dgm:pt>
    <dgm:pt modelId="{B1A42064-54BF-494C-8F20-924C49AF1BCC}" type="sibTrans" cxnId="{B92E14BE-A4AB-46F2-8D4A-9E713C58E3B0}">
      <dgm:prSet/>
      <dgm:spPr/>
      <dgm:t>
        <a:bodyPr/>
        <a:lstStyle/>
        <a:p>
          <a:endParaRPr lang="en-US"/>
        </a:p>
      </dgm:t>
    </dgm:pt>
    <dgm:pt modelId="{D1381B52-AADA-4E74-A943-F8A484BA5217}">
      <dgm:prSet custT="1"/>
      <dgm:spPr/>
      <dgm:t>
        <a:bodyPr/>
        <a:lstStyle/>
        <a:p>
          <a:r>
            <a:rPr lang="en-US" sz="2000" dirty="0">
              <a:latin typeface="Microsoft YaHei" panose="020B0503020204020204" pitchFamily="34" charset="-122"/>
              <a:ea typeface="Microsoft YaHei" panose="020B0503020204020204" pitchFamily="34" charset="-122"/>
            </a:rPr>
            <a:t>Discover which predictors variables are critical to the salaries of the NBA players</a:t>
          </a:r>
        </a:p>
      </dgm:t>
    </dgm:pt>
    <dgm:pt modelId="{6B3EF555-26A7-45E1-BA6E-D6AA7DBEF46F}" type="parTrans" cxnId="{27155384-F7DC-433A-8D94-09F1EBE1D72A}">
      <dgm:prSet/>
      <dgm:spPr/>
      <dgm:t>
        <a:bodyPr/>
        <a:lstStyle/>
        <a:p>
          <a:endParaRPr lang="en-US"/>
        </a:p>
      </dgm:t>
    </dgm:pt>
    <dgm:pt modelId="{3E2BECF1-6B3C-46AF-8F24-084D04BE4BE6}" type="sibTrans" cxnId="{27155384-F7DC-433A-8D94-09F1EBE1D72A}">
      <dgm:prSet/>
      <dgm:spPr/>
      <dgm:t>
        <a:bodyPr/>
        <a:lstStyle/>
        <a:p>
          <a:endParaRPr lang="en-US"/>
        </a:p>
      </dgm:t>
    </dgm:pt>
    <dgm:pt modelId="{0A6DF25D-AA86-41B6-9B80-FC1CA58F9088}">
      <dgm:prSet/>
      <dgm:spPr/>
      <dgm:t>
        <a:bodyPr/>
        <a:lstStyle/>
        <a:p>
          <a:r>
            <a:rPr lang="en-US" altLang="zh-TW" b="1" dirty="0">
              <a:latin typeface="Microsoft YaHei" panose="020B0503020204020204" pitchFamily="34" charset="-122"/>
              <a:ea typeface="Microsoft YaHei" panose="020B0503020204020204" pitchFamily="34" charset="-122"/>
            </a:rPr>
            <a:t>Regression</a:t>
          </a:r>
          <a:endParaRPr lang="en-US" b="1" dirty="0">
            <a:latin typeface="Microsoft YaHei" panose="020B0503020204020204" pitchFamily="34" charset="-122"/>
            <a:ea typeface="Microsoft YaHei" panose="020B0503020204020204" pitchFamily="34" charset="-122"/>
          </a:endParaRPr>
        </a:p>
      </dgm:t>
    </dgm:pt>
    <dgm:pt modelId="{99A70E79-800E-4A6D-9660-77B683FCCA50}" type="parTrans" cxnId="{007FFEF8-B4B7-400A-BC2D-0F1453EB4F2E}">
      <dgm:prSet/>
      <dgm:spPr/>
      <dgm:t>
        <a:bodyPr/>
        <a:lstStyle/>
        <a:p>
          <a:endParaRPr lang="en-US"/>
        </a:p>
      </dgm:t>
    </dgm:pt>
    <dgm:pt modelId="{E6C043CD-AD70-422C-AA7A-8CF17298D74D}" type="sibTrans" cxnId="{007FFEF8-B4B7-400A-BC2D-0F1453EB4F2E}">
      <dgm:prSet/>
      <dgm:spPr/>
      <dgm:t>
        <a:bodyPr/>
        <a:lstStyle/>
        <a:p>
          <a:endParaRPr lang="en-US"/>
        </a:p>
      </dgm:t>
    </dgm:pt>
    <dgm:pt modelId="{D0E4A3B2-8D9E-475F-98A6-A6DE26EE195F}">
      <dgm:prSet custT="1"/>
      <dgm:spPr/>
      <dgm:t>
        <a:bodyPr/>
        <a:lstStyle/>
        <a:p>
          <a:r>
            <a:rPr lang="en-US" sz="2000" dirty="0">
              <a:latin typeface="Microsoft YaHei" panose="020B0503020204020204" pitchFamily="34" charset="-122"/>
              <a:ea typeface="Microsoft YaHei" panose="020B0503020204020204" pitchFamily="34" charset="-122"/>
            </a:rPr>
            <a:t>Use a multiple regression model to predict NBA players’ salaries</a:t>
          </a:r>
        </a:p>
      </dgm:t>
    </dgm:pt>
    <dgm:pt modelId="{7BA3FC06-6AF5-4482-909B-7611731E9B9D}" type="parTrans" cxnId="{E13139F8-9AC0-4A68-9CDA-FF302E4B1BDB}">
      <dgm:prSet/>
      <dgm:spPr/>
      <dgm:t>
        <a:bodyPr/>
        <a:lstStyle/>
        <a:p>
          <a:endParaRPr lang="en-US"/>
        </a:p>
      </dgm:t>
    </dgm:pt>
    <dgm:pt modelId="{47487F58-1918-4E92-BC73-F88E096AE174}" type="sibTrans" cxnId="{E13139F8-9AC0-4A68-9CDA-FF302E4B1BDB}">
      <dgm:prSet/>
      <dgm:spPr/>
      <dgm:t>
        <a:bodyPr/>
        <a:lstStyle/>
        <a:p>
          <a:endParaRPr lang="en-US"/>
        </a:p>
      </dgm:t>
    </dgm:pt>
    <dgm:pt modelId="{C9B1A414-C924-4EB6-BEC9-F71CB3B77C31}">
      <dgm:prSet/>
      <dgm:spPr/>
      <dgm:t>
        <a:bodyPr/>
        <a:lstStyle/>
        <a:p>
          <a:r>
            <a:rPr lang="en-US" b="1" dirty="0">
              <a:latin typeface="Microsoft YaHei" panose="020B0503020204020204" pitchFamily="34" charset="-122"/>
              <a:ea typeface="Microsoft YaHei" panose="020B0503020204020204" pitchFamily="34" charset="-122"/>
            </a:rPr>
            <a:t>Examine</a:t>
          </a:r>
        </a:p>
      </dgm:t>
    </dgm:pt>
    <dgm:pt modelId="{248A3D87-1F03-4286-98F8-63BAB952C674}" type="parTrans" cxnId="{1EC3D876-4FC9-482F-AE23-807DAA406181}">
      <dgm:prSet/>
      <dgm:spPr/>
      <dgm:t>
        <a:bodyPr/>
        <a:lstStyle/>
        <a:p>
          <a:endParaRPr lang="en-US"/>
        </a:p>
      </dgm:t>
    </dgm:pt>
    <dgm:pt modelId="{A2675492-4363-4458-A800-59C6BF1BCFDF}" type="sibTrans" cxnId="{1EC3D876-4FC9-482F-AE23-807DAA406181}">
      <dgm:prSet/>
      <dgm:spPr/>
      <dgm:t>
        <a:bodyPr/>
        <a:lstStyle/>
        <a:p>
          <a:endParaRPr lang="en-US"/>
        </a:p>
      </dgm:t>
    </dgm:pt>
    <dgm:pt modelId="{8C1E830D-3837-4F5E-9F3A-8E146C59DFD1}">
      <dgm:prSet custT="1"/>
      <dgm:spPr/>
      <dgm:t>
        <a:bodyPr/>
        <a:lstStyle/>
        <a:p>
          <a:r>
            <a:rPr lang="en-US" sz="2000" dirty="0">
              <a:latin typeface="Microsoft YaHei" panose="020B0503020204020204" pitchFamily="34" charset="-122"/>
              <a:ea typeface="Microsoft YaHei" panose="020B0503020204020204" pitchFamily="34" charset="-122"/>
            </a:rPr>
            <a:t>Examine the difference between the predicted salaries and actual salaries</a:t>
          </a:r>
        </a:p>
      </dgm:t>
    </dgm:pt>
    <dgm:pt modelId="{59635CB3-7DCC-463C-B9A0-3C040013A2C9}" type="parTrans" cxnId="{DD51E559-1FBB-4F5A-982C-32E8A12CE4B5}">
      <dgm:prSet/>
      <dgm:spPr/>
      <dgm:t>
        <a:bodyPr/>
        <a:lstStyle/>
        <a:p>
          <a:endParaRPr lang="en-US"/>
        </a:p>
      </dgm:t>
    </dgm:pt>
    <dgm:pt modelId="{E655DFA1-8F9B-4CC2-91F3-D50F9EB6F913}" type="sibTrans" cxnId="{DD51E559-1FBB-4F5A-982C-32E8A12CE4B5}">
      <dgm:prSet/>
      <dgm:spPr/>
      <dgm:t>
        <a:bodyPr/>
        <a:lstStyle/>
        <a:p>
          <a:endParaRPr lang="en-US"/>
        </a:p>
      </dgm:t>
    </dgm:pt>
    <dgm:pt modelId="{43CCA324-DCBF-544D-8114-9567428C5473}" type="pres">
      <dgm:prSet presAssocID="{75F1B955-CBB3-4246-816A-2533FBCE7CE3}" presName="Name0" presStyleCnt="0">
        <dgm:presLayoutVars>
          <dgm:dir/>
          <dgm:animLvl val="lvl"/>
          <dgm:resizeHandles val="exact"/>
        </dgm:presLayoutVars>
      </dgm:prSet>
      <dgm:spPr/>
    </dgm:pt>
    <dgm:pt modelId="{2E7C26D5-6C56-484B-A44D-BAB82B4CFB93}" type="pres">
      <dgm:prSet presAssocID="{7DD1D472-8863-43D8-A1DB-F96DACCEBF5F}" presName="linNode" presStyleCnt="0"/>
      <dgm:spPr/>
    </dgm:pt>
    <dgm:pt modelId="{8294F7EA-B7DF-9946-944D-812DE91EC0EA}" type="pres">
      <dgm:prSet presAssocID="{7DD1D472-8863-43D8-A1DB-F96DACCEBF5F}" presName="parentText" presStyleLbl="alignNode1" presStyleIdx="0" presStyleCnt="3">
        <dgm:presLayoutVars>
          <dgm:chMax val="1"/>
          <dgm:bulletEnabled/>
        </dgm:presLayoutVars>
      </dgm:prSet>
      <dgm:spPr/>
    </dgm:pt>
    <dgm:pt modelId="{9607896B-0C6D-8F48-81BB-316D057E49F8}" type="pres">
      <dgm:prSet presAssocID="{7DD1D472-8863-43D8-A1DB-F96DACCEBF5F}" presName="descendantText" presStyleLbl="alignAccFollowNode1" presStyleIdx="0" presStyleCnt="3">
        <dgm:presLayoutVars>
          <dgm:bulletEnabled/>
        </dgm:presLayoutVars>
      </dgm:prSet>
      <dgm:spPr/>
    </dgm:pt>
    <dgm:pt modelId="{1F9E0E8C-E381-A74D-B8F1-893AE3D7F6E3}" type="pres">
      <dgm:prSet presAssocID="{B1A42064-54BF-494C-8F20-924C49AF1BCC}" presName="sp" presStyleCnt="0"/>
      <dgm:spPr/>
    </dgm:pt>
    <dgm:pt modelId="{5C4101F3-EF8A-5042-A4D4-540DF9311E51}" type="pres">
      <dgm:prSet presAssocID="{0A6DF25D-AA86-41B6-9B80-FC1CA58F9088}" presName="linNode" presStyleCnt="0"/>
      <dgm:spPr/>
    </dgm:pt>
    <dgm:pt modelId="{0450EDEA-F962-854E-92DD-3392745EB5E9}" type="pres">
      <dgm:prSet presAssocID="{0A6DF25D-AA86-41B6-9B80-FC1CA58F9088}" presName="parentText" presStyleLbl="alignNode1" presStyleIdx="1" presStyleCnt="3">
        <dgm:presLayoutVars>
          <dgm:chMax val="1"/>
          <dgm:bulletEnabled/>
        </dgm:presLayoutVars>
      </dgm:prSet>
      <dgm:spPr/>
    </dgm:pt>
    <dgm:pt modelId="{130C32F2-7D65-274F-844B-93B3BABEA4DB}" type="pres">
      <dgm:prSet presAssocID="{0A6DF25D-AA86-41B6-9B80-FC1CA58F9088}" presName="descendantText" presStyleLbl="alignAccFollowNode1" presStyleIdx="1" presStyleCnt="3">
        <dgm:presLayoutVars>
          <dgm:bulletEnabled/>
        </dgm:presLayoutVars>
      </dgm:prSet>
      <dgm:spPr/>
    </dgm:pt>
    <dgm:pt modelId="{E96EB1E8-93A4-0D45-98D0-68F7982BEBBB}" type="pres">
      <dgm:prSet presAssocID="{E6C043CD-AD70-422C-AA7A-8CF17298D74D}" presName="sp" presStyleCnt="0"/>
      <dgm:spPr/>
    </dgm:pt>
    <dgm:pt modelId="{C07B83D3-FBBA-5046-99B8-3828396CDC57}" type="pres">
      <dgm:prSet presAssocID="{C9B1A414-C924-4EB6-BEC9-F71CB3B77C31}" presName="linNode" presStyleCnt="0"/>
      <dgm:spPr/>
    </dgm:pt>
    <dgm:pt modelId="{F06030A7-1E42-0A46-8669-CAB649D195B2}" type="pres">
      <dgm:prSet presAssocID="{C9B1A414-C924-4EB6-BEC9-F71CB3B77C31}" presName="parentText" presStyleLbl="alignNode1" presStyleIdx="2" presStyleCnt="3">
        <dgm:presLayoutVars>
          <dgm:chMax val="1"/>
          <dgm:bulletEnabled/>
        </dgm:presLayoutVars>
      </dgm:prSet>
      <dgm:spPr/>
    </dgm:pt>
    <dgm:pt modelId="{33EE5683-12C8-DB43-B7D0-B38724D439A5}" type="pres">
      <dgm:prSet presAssocID="{C9B1A414-C924-4EB6-BEC9-F71CB3B77C31}" presName="descendantText" presStyleLbl="alignAccFollowNode1" presStyleIdx="2" presStyleCnt="3">
        <dgm:presLayoutVars>
          <dgm:bulletEnabled/>
        </dgm:presLayoutVars>
      </dgm:prSet>
      <dgm:spPr/>
    </dgm:pt>
  </dgm:ptLst>
  <dgm:cxnLst>
    <dgm:cxn modelId="{EEC3D638-DDB3-4944-A559-D5E7C72A98A7}" type="presOf" srcId="{0A6DF25D-AA86-41B6-9B80-FC1CA58F9088}" destId="{0450EDEA-F962-854E-92DD-3392745EB5E9}" srcOrd="0" destOrd="0" presId="urn:microsoft.com/office/officeart/2016/7/layout/VerticalSolidActionList"/>
    <dgm:cxn modelId="{AE40483E-175C-0D47-B7D3-C164A345DE9B}" type="presOf" srcId="{C9B1A414-C924-4EB6-BEC9-F71CB3B77C31}" destId="{F06030A7-1E42-0A46-8669-CAB649D195B2}" srcOrd="0" destOrd="0" presId="urn:microsoft.com/office/officeart/2016/7/layout/VerticalSolidActionList"/>
    <dgm:cxn modelId="{12FEDA45-8B43-1044-964C-B420D66A6CDB}" type="presOf" srcId="{D0E4A3B2-8D9E-475F-98A6-A6DE26EE195F}" destId="{130C32F2-7D65-274F-844B-93B3BABEA4DB}" srcOrd="0" destOrd="0" presId="urn:microsoft.com/office/officeart/2016/7/layout/VerticalSolidActionList"/>
    <dgm:cxn modelId="{1EC3D876-4FC9-482F-AE23-807DAA406181}" srcId="{75F1B955-CBB3-4246-816A-2533FBCE7CE3}" destId="{C9B1A414-C924-4EB6-BEC9-F71CB3B77C31}" srcOrd="2" destOrd="0" parTransId="{248A3D87-1F03-4286-98F8-63BAB952C674}" sibTransId="{A2675492-4363-4458-A800-59C6BF1BCFDF}"/>
    <dgm:cxn modelId="{DD51E559-1FBB-4F5A-982C-32E8A12CE4B5}" srcId="{C9B1A414-C924-4EB6-BEC9-F71CB3B77C31}" destId="{8C1E830D-3837-4F5E-9F3A-8E146C59DFD1}" srcOrd="0" destOrd="0" parTransId="{59635CB3-7DCC-463C-B9A0-3C040013A2C9}" sibTransId="{E655DFA1-8F9B-4CC2-91F3-D50F9EB6F913}"/>
    <dgm:cxn modelId="{27155384-F7DC-433A-8D94-09F1EBE1D72A}" srcId="{7DD1D472-8863-43D8-A1DB-F96DACCEBF5F}" destId="{D1381B52-AADA-4E74-A943-F8A484BA5217}" srcOrd="0" destOrd="0" parTransId="{6B3EF555-26A7-45E1-BA6E-D6AA7DBEF46F}" sibTransId="{3E2BECF1-6B3C-46AF-8F24-084D04BE4BE6}"/>
    <dgm:cxn modelId="{3A7D2095-D26C-854F-9ED0-6CF83602BB41}" type="presOf" srcId="{75F1B955-CBB3-4246-816A-2533FBCE7CE3}" destId="{43CCA324-DCBF-544D-8114-9567428C5473}" srcOrd="0" destOrd="0" presId="urn:microsoft.com/office/officeart/2016/7/layout/VerticalSolidActionList"/>
    <dgm:cxn modelId="{9B35C3B7-63CD-3748-B9ED-45D567A036D2}" type="presOf" srcId="{8C1E830D-3837-4F5E-9F3A-8E146C59DFD1}" destId="{33EE5683-12C8-DB43-B7D0-B38724D439A5}" srcOrd="0" destOrd="0" presId="urn:microsoft.com/office/officeart/2016/7/layout/VerticalSolidActionList"/>
    <dgm:cxn modelId="{B92E14BE-A4AB-46F2-8D4A-9E713C58E3B0}" srcId="{75F1B955-CBB3-4246-816A-2533FBCE7CE3}" destId="{7DD1D472-8863-43D8-A1DB-F96DACCEBF5F}" srcOrd="0" destOrd="0" parTransId="{AE51B495-F110-406B-8CA5-29F808938240}" sibTransId="{B1A42064-54BF-494C-8F20-924C49AF1BCC}"/>
    <dgm:cxn modelId="{D5D791D3-2FB0-3742-9D5D-1FDDC54A513F}" type="presOf" srcId="{7DD1D472-8863-43D8-A1DB-F96DACCEBF5F}" destId="{8294F7EA-B7DF-9946-944D-812DE91EC0EA}" srcOrd="0" destOrd="0" presId="urn:microsoft.com/office/officeart/2016/7/layout/VerticalSolidActionList"/>
    <dgm:cxn modelId="{93BBFDF0-C607-274A-A8A0-6E4D6B576287}" type="presOf" srcId="{D1381B52-AADA-4E74-A943-F8A484BA5217}" destId="{9607896B-0C6D-8F48-81BB-316D057E49F8}" srcOrd="0" destOrd="0" presId="urn:microsoft.com/office/officeart/2016/7/layout/VerticalSolidActionList"/>
    <dgm:cxn modelId="{E13139F8-9AC0-4A68-9CDA-FF302E4B1BDB}" srcId="{0A6DF25D-AA86-41B6-9B80-FC1CA58F9088}" destId="{D0E4A3B2-8D9E-475F-98A6-A6DE26EE195F}" srcOrd="0" destOrd="0" parTransId="{7BA3FC06-6AF5-4482-909B-7611731E9B9D}" sibTransId="{47487F58-1918-4E92-BC73-F88E096AE174}"/>
    <dgm:cxn modelId="{007FFEF8-B4B7-400A-BC2D-0F1453EB4F2E}" srcId="{75F1B955-CBB3-4246-816A-2533FBCE7CE3}" destId="{0A6DF25D-AA86-41B6-9B80-FC1CA58F9088}" srcOrd="1" destOrd="0" parTransId="{99A70E79-800E-4A6D-9660-77B683FCCA50}" sibTransId="{E6C043CD-AD70-422C-AA7A-8CF17298D74D}"/>
    <dgm:cxn modelId="{FC2BE012-30A9-E249-8368-6A25B290D065}" type="presParOf" srcId="{43CCA324-DCBF-544D-8114-9567428C5473}" destId="{2E7C26D5-6C56-484B-A44D-BAB82B4CFB93}" srcOrd="0" destOrd="0" presId="urn:microsoft.com/office/officeart/2016/7/layout/VerticalSolidActionList"/>
    <dgm:cxn modelId="{E50AFEE8-6487-3747-B021-2A5D7777A566}" type="presParOf" srcId="{2E7C26D5-6C56-484B-A44D-BAB82B4CFB93}" destId="{8294F7EA-B7DF-9946-944D-812DE91EC0EA}" srcOrd="0" destOrd="0" presId="urn:microsoft.com/office/officeart/2016/7/layout/VerticalSolidActionList"/>
    <dgm:cxn modelId="{804E0334-C177-104F-B5C1-2AE4144CE500}" type="presParOf" srcId="{2E7C26D5-6C56-484B-A44D-BAB82B4CFB93}" destId="{9607896B-0C6D-8F48-81BB-316D057E49F8}" srcOrd="1" destOrd="0" presId="urn:microsoft.com/office/officeart/2016/7/layout/VerticalSolidActionList"/>
    <dgm:cxn modelId="{6698C7F7-C8D3-3045-B484-D9FFD25580E4}" type="presParOf" srcId="{43CCA324-DCBF-544D-8114-9567428C5473}" destId="{1F9E0E8C-E381-A74D-B8F1-893AE3D7F6E3}" srcOrd="1" destOrd="0" presId="urn:microsoft.com/office/officeart/2016/7/layout/VerticalSolidActionList"/>
    <dgm:cxn modelId="{229F319A-3586-4B48-A3E9-973081986F51}" type="presParOf" srcId="{43CCA324-DCBF-544D-8114-9567428C5473}" destId="{5C4101F3-EF8A-5042-A4D4-540DF9311E51}" srcOrd="2" destOrd="0" presId="urn:microsoft.com/office/officeart/2016/7/layout/VerticalSolidActionList"/>
    <dgm:cxn modelId="{016E84A1-B961-0548-A80D-DEBD8A6567E6}" type="presParOf" srcId="{5C4101F3-EF8A-5042-A4D4-540DF9311E51}" destId="{0450EDEA-F962-854E-92DD-3392745EB5E9}" srcOrd="0" destOrd="0" presId="urn:microsoft.com/office/officeart/2016/7/layout/VerticalSolidActionList"/>
    <dgm:cxn modelId="{AA9B8CAF-7537-4648-A10E-F10180C4ADA2}" type="presParOf" srcId="{5C4101F3-EF8A-5042-A4D4-540DF9311E51}" destId="{130C32F2-7D65-274F-844B-93B3BABEA4DB}" srcOrd="1" destOrd="0" presId="urn:microsoft.com/office/officeart/2016/7/layout/VerticalSolidActionList"/>
    <dgm:cxn modelId="{33017476-C3FD-994E-A5C3-DE34378F0293}" type="presParOf" srcId="{43CCA324-DCBF-544D-8114-9567428C5473}" destId="{E96EB1E8-93A4-0D45-98D0-68F7982BEBBB}" srcOrd="3" destOrd="0" presId="urn:microsoft.com/office/officeart/2016/7/layout/VerticalSolidActionList"/>
    <dgm:cxn modelId="{94C87440-E1E3-9F40-AC20-6CA9C78F3A34}" type="presParOf" srcId="{43CCA324-DCBF-544D-8114-9567428C5473}" destId="{C07B83D3-FBBA-5046-99B8-3828396CDC57}" srcOrd="4" destOrd="0" presId="urn:microsoft.com/office/officeart/2016/7/layout/VerticalSolidActionList"/>
    <dgm:cxn modelId="{5A893AA7-B681-954C-AC4A-6BB6679E57E0}" type="presParOf" srcId="{C07B83D3-FBBA-5046-99B8-3828396CDC57}" destId="{F06030A7-1E42-0A46-8669-CAB649D195B2}" srcOrd="0" destOrd="0" presId="urn:microsoft.com/office/officeart/2016/7/layout/VerticalSolidActionList"/>
    <dgm:cxn modelId="{C783F7E4-E2A5-5047-B1AF-64FD1DFC2327}" type="presParOf" srcId="{C07B83D3-FBBA-5046-99B8-3828396CDC57}" destId="{33EE5683-12C8-DB43-B7D0-B38724D439A5}"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A3BE390-9688-4694-8CFF-503DE8F03F71}" type="doc">
      <dgm:prSet loTypeId="urn:microsoft.com/office/officeart/2005/8/layout/vProcess5" loCatId="process" qsTypeId="urn:microsoft.com/office/officeart/2005/8/quickstyle/simple1" qsCatId="simple" csTypeId="urn:microsoft.com/office/officeart/2005/8/colors/accent5_3" csCatId="accent5" phldr="1"/>
      <dgm:spPr/>
      <dgm:t>
        <a:bodyPr/>
        <a:lstStyle/>
        <a:p>
          <a:endParaRPr lang="en-US"/>
        </a:p>
      </dgm:t>
    </dgm:pt>
    <dgm:pt modelId="{48FBD61D-0CB7-4B6D-8654-23576C4061CD}">
      <dgm:prSet custT="1"/>
      <dgm:spPr/>
      <dgm:t>
        <a:bodyPr/>
        <a:lstStyle/>
        <a:p>
          <a:r>
            <a:rPr lang="en-US" sz="1800" dirty="0">
              <a:latin typeface="Microsoft YaHei" panose="020B0503020204020204" pitchFamily="34" charset="-122"/>
              <a:ea typeface="Microsoft YaHei" panose="020B0503020204020204" pitchFamily="34" charset="-122"/>
            </a:rPr>
            <a:t>Combined three datasets (NBA player salaries summary 1985-2018, season performance for both 2016-2017 and 2017-2018)</a:t>
          </a:r>
        </a:p>
      </dgm:t>
    </dgm:pt>
    <dgm:pt modelId="{890BCA65-0BB3-4BE0-9FB6-C10408E28578}" type="parTrans" cxnId="{94F9E013-8FD7-49E4-889D-477CE5AECC27}">
      <dgm:prSet/>
      <dgm:spPr/>
      <dgm:t>
        <a:bodyPr/>
        <a:lstStyle/>
        <a:p>
          <a:endParaRPr lang="en-US"/>
        </a:p>
      </dgm:t>
    </dgm:pt>
    <dgm:pt modelId="{F31B0666-6EFE-470F-908D-A9EC1E03306D}" type="sibTrans" cxnId="{94F9E013-8FD7-49E4-889D-477CE5AECC27}">
      <dgm:prSet/>
      <dgm:spPr/>
      <dgm:t>
        <a:bodyPr/>
        <a:lstStyle/>
        <a:p>
          <a:endParaRPr lang="en-US"/>
        </a:p>
      </dgm:t>
    </dgm:pt>
    <dgm:pt modelId="{1977AED2-9F32-4C52-8C71-1CD02D9FA8D6}">
      <dgm:prSet custT="1"/>
      <dgm:spPr/>
      <dgm:t>
        <a:bodyPr/>
        <a:lstStyle/>
        <a:p>
          <a:r>
            <a:rPr lang="en-US" sz="1800" dirty="0">
              <a:latin typeface="Microsoft YaHei" panose="020B0503020204020204" pitchFamily="34" charset="-122"/>
              <a:ea typeface="Microsoft YaHei" panose="020B0503020204020204" pitchFamily="34" charset="-122"/>
            </a:rPr>
            <a:t>Joined the data sets based on the player ID and their team names.</a:t>
          </a:r>
        </a:p>
      </dgm:t>
    </dgm:pt>
    <dgm:pt modelId="{AD2CE485-5ECF-4BD9-AFA4-5A0F6EC24489}" type="parTrans" cxnId="{3B9303A7-E725-4027-BBD3-715B3E379BDC}">
      <dgm:prSet/>
      <dgm:spPr/>
      <dgm:t>
        <a:bodyPr/>
        <a:lstStyle/>
        <a:p>
          <a:endParaRPr lang="en-US"/>
        </a:p>
      </dgm:t>
    </dgm:pt>
    <dgm:pt modelId="{5BAD2AD5-9E6A-4B9D-B0A2-40281B8CB06D}" type="sibTrans" cxnId="{3B9303A7-E725-4027-BBD3-715B3E379BDC}">
      <dgm:prSet/>
      <dgm:spPr/>
      <dgm:t>
        <a:bodyPr/>
        <a:lstStyle/>
        <a:p>
          <a:endParaRPr lang="en-US"/>
        </a:p>
      </dgm:t>
    </dgm:pt>
    <dgm:pt modelId="{422FF768-1D20-4912-ADE9-1C66BBF3C153}">
      <dgm:prSet custT="1"/>
      <dgm:spPr/>
      <dgm:t>
        <a:bodyPr/>
        <a:lstStyle/>
        <a:p>
          <a:r>
            <a:rPr lang="en-US" sz="1800" dirty="0">
              <a:latin typeface="Microsoft YaHei" panose="020B0503020204020204" pitchFamily="34" charset="-122"/>
              <a:ea typeface="Microsoft YaHei" panose="020B0503020204020204" pitchFamily="34" charset="-122"/>
            </a:rPr>
            <a:t>Removed 20 variables that seem to be either duplicated or are a combination of other variables</a:t>
          </a:r>
          <a:r>
            <a:rPr lang="en-US" altLang="zh-TW" sz="1800" dirty="0">
              <a:latin typeface="Microsoft YaHei" panose="020B0503020204020204" pitchFamily="34" charset="-122"/>
              <a:ea typeface="Microsoft YaHei" panose="020B0503020204020204" pitchFamily="34" charset="-122"/>
            </a:rPr>
            <a:t>. (i.e. </a:t>
          </a:r>
          <a:r>
            <a:rPr lang="en-US" altLang="zh-TW" sz="1800" dirty="0" err="1">
              <a:latin typeface="Microsoft YaHei" panose="020B0503020204020204" pitchFamily="34" charset="-122"/>
              <a:ea typeface="Microsoft YaHei" panose="020B0503020204020204" pitchFamily="34" charset="-122"/>
            </a:rPr>
            <a:t>trb</a:t>
          </a:r>
          <a:r>
            <a:rPr lang="en-US" altLang="zh-TW" sz="1800" dirty="0">
              <a:latin typeface="Microsoft YaHei" panose="020B0503020204020204" pitchFamily="34" charset="-122"/>
              <a:ea typeface="Microsoft YaHei" panose="020B0503020204020204" pitchFamily="34" charset="-122"/>
            </a:rPr>
            <a:t> = orb + </a:t>
          </a:r>
          <a:r>
            <a:rPr lang="en-US" altLang="zh-TW" sz="1800" dirty="0" err="1">
              <a:latin typeface="Microsoft YaHei" panose="020B0503020204020204" pitchFamily="34" charset="-122"/>
              <a:ea typeface="Microsoft YaHei" panose="020B0503020204020204" pitchFamily="34" charset="-122"/>
            </a:rPr>
            <a:t>drb</a:t>
          </a:r>
          <a:r>
            <a:rPr lang="en-US" altLang="zh-TW" sz="1800" dirty="0">
              <a:latin typeface="Microsoft YaHei" panose="020B0503020204020204" pitchFamily="34" charset="-122"/>
              <a:ea typeface="Microsoft YaHei" panose="020B0503020204020204" pitchFamily="34" charset="-122"/>
            </a:rPr>
            <a:t>).</a:t>
          </a:r>
          <a:endParaRPr lang="en-US" sz="1800" dirty="0">
            <a:latin typeface="Microsoft YaHei" panose="020B0503020204020204" pitchFamily="34" charset="-122"/>
            <a:ea typeface="Microsoft YaHei" panose="020B0503020204020204" pitchFamily="34" charset="-122"/>
          </a:endParaRPr>
        </a:p>
      </dgm:t>
    </dgm:pt>
    <dgm:pt modelId="{8F631174-A9CD-49D5-A5DF-BD9D429B2A95}" type="parTrans" cxnId="{306F895F-ABD8-4ABD-8999-663D85CC83BD}">
      <dgm:prSet/>
      <dgm:spPr/>
      <dgm:t>
        <a:bodyPr/>
        <a:lstStyle/>
        <a:p>
          <a:endParaRPr lang="en-US"/>
        </a:p>
      </dgm:t>
    </dgm:pt>
    <dgm:pt modelId="{CD58C3B4-28EF-4E01-99BB-A4EB472AE496}" type="sibTrans" cxnId="{306F895F-ABD8-4ABD-8999-663D85CC83BD}">
      <dgm:prSet/>
      <dgm:spPr/>
      <dgm:t>
        <a:bodyPr/>
        <a:lstStyle/>
        <a:p>
          <a:endParaRPr lang="en-US"/>
        </a:p>
      </dgm:t>
    </dgm:pt>
    <dgm:pt modelId="{01EAF114-E97F-48B9-88BF-5D71F39AEF26}">
      <dgm:prSet custT="1"/>
      <dgm:spPr/>
      <dgm:t>
        <a:bodyPr/>
        <a:lstStyle/>
        <a:p>
          <a:r>
            <a:rPr lang="en-US" sz="1800" dirty="0">
              <a:latin typeface="Microsoft YaHei" panose="020B0503020204020204" pitchFamily="34" charset="-122"/>
              <a:ea typeface="Microsoft YaHei" panose="020B0503020204020204" pitchFamily="34" charset="-122"/>
            </a:rPr>
            <a:t>Dropped the person who has the total performances as they transferred the teams during the season in order to focus on their performance. </a:t>
          </a:r>
        </a:p>
      </dgm:t>
    </dgm:pt>
    <dgm:pt modelId="{5BB0FDF3-AD5A-41C9-8E7E-E0507BC474F1}" type="parTrans" cxnId="{AF13EAF9-B2D7-4C38-BFA0-A2A7F28ADCA6}">
      <dgm:prSet/>
      <dgm:spPr/>
      <dgm:t>
        <a:bodyPr/>
        <a:lstStyle/>
        <a:p>
          <a:endParaRPr lang="en-US"/>
        </a:p>
      </dgm:t>
    </dgm:pt>
    <dgm:pt modelId="{6856AF94-2C6E-4E7E-8E49-E91B46C8B0C4}" type="sibTrans" cxnId="{AF13EAF9-B2D7-4C38-BFA0-A2A7F28ADCA6}">
      <dgm:prSet/>
      <dgm:spPr/>
      <dgm:t>
        <a:bodyPr/>
        <a:lstStyle/>
        <a:p>
          <a:endParaRPr lang="en-US"/>
        </a:p>
      </dgm:t>
    </dgm:pt>
    <dgm:pt modelId="{4CB79C37-7904-3D4C-A0B0-0623DEEDA235}" type="pres">
      <dgm:prSet presAssocID="{DA3BE390-9688-4694-8CFF-503DE8F03F71}" presName="outerComposite" presStyleCnt="0">
        <dgm:presLayoutVars>
          <dgm:chMax val="5"/>
          <dgm:dir/>
          <dgm:resizeHandles val="exact"/>
        </dgm:presLayoutVars>
      </dgm:prSet>
      <dgm:spPr/>
    </dgm:pt>
    <dgm:pt modelId="{B5E410FE-F7A4-D648-99AD-C7B9A386579B}" type="pres">
      <dgm:prSet presAssocID="{DA3BE390-9688-4694-8CFF-503DE8F03F71}" presName="dummyMaxCanvas" presStyleCnt="0">
        <dgm:presLayoutVars/>
      </dgm:prSet>
      <dgm:spPr/>
    </dgm:pt>
    <dgm:pt modelId="{1348FC6E-7681-8044-A587-3829CE696243}" type="pres">
      <dgm:prSet presAssocID="{DA3BE390-9688-4694-8CFF-503DE8F03F71}" presName="FourNodes_1" presStyleLbl="node1" presStyleIdx="0" presStyleCnt="4">
        <dgm:presLayoutVars>
          <dgm:bulletEnabled val="1"/>
        </dgm:presLayoutVars>
      </dgm:prSet>
      <dgm:spPr/>
    </dgm:pt>
    <dgm:pt modelId="{FBDEE013-2A07-E04D-9D65-85825003EE1D}" type="pres">
      <dgm:prSet presAssocID="{DA3BE390-9688-4694-8CFF-503DE8F03F71}" presName="FourNodes_2" presStyleLbl="node1" presStyleIdx="1" presStyleCnt="4">
        <dgm:presLayoutVars>
          <dgm:bulletEnabled val="1"/>
        </dgm:presLayoutVars>
      </dgm:prSet>
      <dgm:spPr/>
    </dgm:pt>
    <dgm:pt modelId="{F43E6B40-6B63-5B4A-B0B3-2F295ECBD126}" type="pres">
      <dgm:prSet presAssocID="{DA3BE390-9688-4694-8CFF-503DE8F03F71}" presName="FourNodes_3" presStyleLbl="node1" presStyleIdx="2" presStyleCnt="4">
        <dgm:presLayoutVars>
          <dgm:bulletEnabled val="1"/>
        </dgm:presLayoutVars>
      </dgm:prSet>
      <dgm:spPr/>
    </dgm:pt>
    <dgm:pt modelId="{D8DD6F24-4EA4-C84A-AEA6-1808385A5154}" type="pres">
      <dgm:prSet presAssocID="{DA3BE390-9688-4694-8CFF-503DE8F03F71}" presName="FourNodes_4" presStyleLbl="node1" presStyleIdx="3" presStyleCnt="4">
        <dgm:presLayoutVars>
          <dgm:bulletEnabled val="1"/>
        </dgm:presLayoutVars>
      </dgm:prSet>
      <dgm:spPr/>
    </dgm:pt>
    <dgm:pt modelId="{8ACF4CC2-8040-A645-8224-15D1FBDFAD18}" type="pres">
      <dgm:prSet presAssocID="{DA3BE390-9688-4694-8CFF-503DE8F03F71}" presName="FourConn_1-2" presStyleLbl="fgAccFollowNode1" presStyleIdx="0" presStyleCnt="3">
        <dgm:presLayoutVars>
          <dgm:bulletEnabled val="1"/>
        </dgm:presLayoutVars>
      </dgm:prSet>
      <dgm:spPr/>
    </dgm:pt>
    <dgm:pt modelId="{2C98FEA6-481A-544A-BEA3-7A50FA512BAF}" type="pres">
      <dgm:prSet presAssocID="{DA3BE390-9688-4694-8CFF-503DE8F03F71}" presName="FourConn_2-3" presStyleLbl="fgAccFollowNode1" presStyleIdx="1" presStyleCnt="3">
        <dgm:presLayoutVars>
          <dgm:bulletEnabled val="1"/>
        </dgm:presLayoutVars>
      </dgm:prSet>
      <dgm:spPr/>
    </dgm:pt>
    <dgm:pt modelId="{18013B51-25DA-C24A-85BE-3ECCDDFA0E71}" type="pres">
      <dgm:prSet presAssocID="{DA3BE390-9688-4694-8CFF-503DE8F03F71}" presName="FourConn_3-4" presStyleLbl="fgAccFollowNode1" presStyleIdx="2" presStyleCnt="3">
        <dgm:presLayoutVars>
          <dgm:bulletEnabled val="1"/>
        </dgm:presLayoutVars>
      </dgm:prSet>
      <dgm:spPr/>
    </dgm:pt>
    <dgm:pt modelId="{BB5C8095-02EB-224F-85EA-8E9C8543395A}" type="pres">
      <dgm:prSet presAssocID="{DA3BE390-9688-4694-8CFF-503DE8F03F71}" presName="FourNodes_1_text" presStyleLbl="node1" presStyleIdx="3" presStyleCnt="4">
        <dgm:presLayoutVars>
          <dgm:bulletEnabled val="1"/>
        </dgm:presLayoutVars>
      </dgm:prSet>
      <dgm:spPr/>
    </dgm:pt>
    <dgm:pt modelId="{FD04EA93-FB32-604F-BF50-8C758BDDDA41}" type="pres">
      <dgm:prSet presAssocID="{DA3BE390-9688-4694-8CFF-503DE8F03F71}" presName="FourNodes_2_text" presStyleLbl="node1" presStyleIdx="3" presStyleCnt="4">
        <dgm:presLayoutVars>
          <dgm:bulletEnabled val="1"/>
        </dgm:presLayoutVars>
      </dgm:prSet>
      <dgm:spPr/>
    </dgm:pt>
    <dgm:pt modelId="{1586AE7E-6625-054F-BBBC-D4FF44D66107}" type="pres">
      <dgm:prSet presAssocID="{DA3BE390-9688-4694-8CFF-503DE8F03F71}" presName="FourNodes_3_text" presStyleLbl="node1" presStyleIdx="3" presStyleCnt="4">
        <dgm:presLayoutVars>
          <dgm:bulletEnabled val="1"/>
        </dgm:presLayoutVars>
      </dgm:prSet>
      <dgm:spPr/>
    </dgm:pt>
    <dgm:pt modelId="{D78B4D83-CC27-4D47-B1D4-AB1F736F97BE}" type="pres">
      <dgm:prSet presAssocID="{DA3BE390-9688-4694-8CFF-503DE8F03F71}" presName="FourNodes_4_text" presStyleLbl="node1" presStyleIdx="3" presStyleCnt="4">
        <dgm:presLayoutVars>
          <dgm:bulletEnabled val="1"/>
        </dgm:presLayoutVars>
      </dgm:prSet>
      <dgm:spPr/>
    </dgm:pt>
  </dgm:ptLst>
  <dgm:cxnLst>
    <dgm:cxn modelId="{94F9E013-8FD7-49E4-889D-477CE5AECC27}" srcId="{DA3BE390-9688-4694-8CFF-503DE8F03F71}" destId="{48FBD61D-0CB7-4B6D-8654-23576C4061CD}" srcOrd="0" destOrd="0" parTransId="{890BCA65-0BB3-4BE0-9FB6-C10408E28578}" sibTransId="{F31B0666-6EFE-470F-908D-A9EC1E03306D}"/>
    <dgm:cxn modelId="{DB6F2E1E-3C2B-704F-9E65-8ABCD76232A4}" type="presOf" srcId="{5BAD2AD5-9E6A-4B9D-B0A2-40281B8CB06D}" destId="{2C98FEA6-481A-544A-BEA3-7A50FA512BAF}" srcOrd="0" destOrd="0" presId="urn:microsoft.com/office/officeart/2005/8/layout/vProcess5"/>
    <dgm:cxn modelId="{3266A63E-E2F4-DE4C-BBDB-9EED63DE3C57}" type="presOf" srcId="{01EAF114-E97F-48B9-88BF-5D71F39AEF26}" destId="{D78B4D83-CC27-4D47-B1D4-AB1F736F97BE}" srcOrd="1" destOrd="0" presId="urn:microsoft.com/office/officeart/2005/8/layout/vProcess5"/>
    <dgm:cxn modelId="{306F895F-ABD8-4ABD-8999-663D85CC83BD}" srcId="{DA3BE390-9688-4694-8CFF-503DE8F03F71}" destId="{422FF768-1D20-4912-ADE9-1C66BBF3C153}" srcOrd="2" destOrd="0" parTransId="{8F631174-A9CD-49D5-A5DF-BD9D429B2A95}" sibTransId="{CD58C3B4-28EF-4E01-99BB-A4EB472AE496}"/>
    <dgm:cxn modelId="{20155858-6367-5E4B-9559-FA33DD3D4114}" type="presOf" srcId="{422FF768-1D20-4912-ADE9-1C66BBF3C153}" destId="{F43E6B40-6B63-5B4A-B0B3-2F295ECBD126}" srcOrd="0" destOrd="0" presId="urn:microsoft.com/office/officeart/2005/8/layout/vProcess5"/>
    <dgm:cxn modelId="{3CA76B7C-037E-9C49-B179-DF3C0644F0F5}" type="presOf" srcId="{01EAF114-E97F-48B9-88BF-5D71F39AEF26}" destId="{D8DD6F24-4EA4-C84A-AEA6-1808385A5154}" srcOrd="0" destOrd="0" presId="urn:microsoft.com/office/officeart/2005/8/layout/vProcess5"/>
    <dgm:cxn modelId="{3745B187-CA54-0941-B841-1A83EE43C62B}" type="presOf" srcId="{1977AED2-9F32-4C52-8C71-1CD02D9FA8D6}" destId="{FBDEE013-2A07-E04D-9D65-85825003EE1D}" srcOrd="0" destOrd="0" presId="urn:microsoft.com/office/officeart/2005/8/layout/vProcess5"/>
    <dgm:cxn modelId="{570DA491-DBD6-1F41-8FB9-7F81AE8D7FE8}" type="presOf" srcId="{48FBD61D-0CB7-4B6D-8654-23576C4061CD}" destId="{1348FC6E-7681-8044-A587-3829CE696243}" srcOrd="0" destOrd="0" presId="urn:microsoft.com/office/officeart/2005/8/layout/vProcess5"/>
    <dgm:cxn modelId="{3B9303A7-E725-4027-BBD3-715B3E379BDC}" srcId="{DA3BE390-9688-4694-8CFF-503DE8F03F71}" destId="{1977AED2-9F32-4C52-8C71-1CD02D9FA8D6}" srcOrd="1" destOrd="0" parTransId="{AD2CE485-5ECF-4BD9-AFA4-5A0F6EC24489}" sibTransId="{5BAD2AD5-9E6A-4B9D-B0A2-40281B8CB06D}"/>
    <dgm:cxn modelId="{308819B0-A2B1-014E-8219-9CB649A46B47}" type="presOf" srcId="{DA3BE390-9688-4694-8CFF-503DE8F03F71}" destId="{4CB79C37-7904-3D4C-A0B0-0623DEEDA235}" srcOrd="0" destOrd="0" presId="urn:microsoft.com/office/officeart/2005/8/layout/vProcess5"/>
    <dgm:cxn modelId="{5476DAB9-9226-E041-9F52-438E8B120DC3}" type="presOf" srcId="{CD58C3B4-28EF-4E01-99BB-A4EB472AE496}" destId="{18013B51-25DA-C24A-85BE-3ECCDDFA0E71}" srcOrd="0" destOrd="0" presId="urn:microsoft.com/office/officeart/2005/8/layout/vProcess5"/>
    <dgm:cxn modelId="{8BFD3DBD-246B-A542-B51C-C57B725C0B38}" type="presOf" srcId="{F31B0666-6EFE-470F-908D-A9EC1E03306D}" destId="{8ACF4CC2-8040-A645-8224-15D1FBDFAD18}" srcOrd="0" destOrd="0" presId="urn:microsoft.com/office/officeart/2005/8/layout/vProcess5"/>
    <dgm:cxn modelId="{744DFBBF-FFBC-7E43-B85B-629D7E1BF328}" type="presOf" srcId="{48FBD61D-0CB7-4B6D-8654-23576C4061CD}" destId="{BB5C8095-02EB-224F-85EA-8E9C8543395A}" srcOrd="1" destOrd="0" presId="urn:microsoft.com/office/officeart/2005/8/layout/vProcess5"/>
    <dgm:cxn modelId="{83C0B2E3-0D6D-554D-B53E-EDE8DE7D81CA}" type="presOf" srcId="{1977AED2-9F32-4C52-8C71-1CD02D9FA8D6}" destId="{FD04EA93-FB32-604F-BF50-8C758BDDDA41}" srcOrd="1" destOrd="0" presId="urn:microsoft.com/office/officeart/2005/8/layout/vProcess5"/>
    <dgm:cxn modelId="{22C2BDE4-2EFD-0D4F-8968-43BE817F807B}" type="presOf" srcId="{422FF768-1D20-4912-ADE9-1C66BBF3C153}" destId="{1586AE7E-6625-054F-BBBC-D4FF44D66107}" srcOrd="1" destOrd="0" presId="urn:microsoft.com/office/officeart/2005/8/layout/vProcess5"/>
    <dgm:cxn modelId="{AF13EAF9-B2D7-4C38-BFA0-A2A7F28ADCA6}" srcId="{DA3BE390-9688-4694-8CFF-503DE8F03F71}" destId="{01EAF114-E97F-48B9-88BF-5D71F39AEF26}" srcOrd="3" destOrd="0" parTransId="{5BB0FDF3-AD5A-41C9-8E7E-E0507BC474F1}" sibTransId="{6856AF94-2C6E-4E7E-8E49-E91B46C8B0C4}"/>
    <dgm:cxn modelId="{99F76BB4-85A9-0647-BB77-1D4AD0EE1F55}" type="presParOf" srcId="{4CB79C37-7904-3D4C-A0B0-0623DEEDA235}" destId="{B5E410FE-F7A4-D648-99AD-C7B9A386579B}" srcOrd="0" destOrd="0" presId="urn:microsoft.com/office/officeart/2005/8/layout/vProcess5"/>
    <dgm:cxn modelId="{937F81E1-AC90-5B47-B4C9-E319BE57975D}" type="presParOf" srcId="{4CB79C37-7904-3D4C-A0B0-0623DEEDA235}" destId="{1348FC6E-7681-8044-A587-3829CE696243}" srcOrd="1" destOrd="0" presId="urn:microsoft.com/office/officeart/2005/8/layout/vProcess5"/>
    <dgm:cxn modelId="{C44DE68D-F28D-8C4E-859B-83B55A6EF30E}" type="presParOf" srcId="{4CB79C37-7904-3D4C-A0B0-0623DEEDA235}" destId="{FBDEE013-2A07-E04D-9D65-85825003EE1D}" srcOrd="2" destOrd="0" presId="urn:microsoft.com/office/officeart/2005/8/layout/vProcess5"/>
    <dgm:cxn modelId="{1CD3ECB2-1492-5E43-B2C5-B29F44F893C2}" type="presParOf" srcId="{4CB79C37-7904-3D4C-A0B0-0623DEEDA235}" destId="{F43E6B40-6B63-5B4A-B0B3-2F295ECBD126}" srcOrd="3" destOrd="0" presId="urn:microsoft.com/office/officeart/2005/8/layout/vProcess5"/>
    <dgm:cxn modelId="{07C637D4-E9AC-9149-B43D-6C77FE415711}" type="presParOf" srcId="{4CB79C37-7904-3D4C-A0B0-0623DEEDA235}" destId="{D8DD6F24-4EA4-C84A-AEA6-1808385A5154}" srcOrd="4" destOrd="0" presId="urn:microsoft.com/office/officeart/2005/8/layout/vProcess5"/>
    <dgm:cxn modelId="{6B08F990-A095-1040-9EFA-76B3B4801BEE}" type="presParOf" srcId="{4CB79C37-7904-3D4C-A0B0-0623DEEDA235}" destId="{8ACF4CC2-8040-A645-8224-15D1FBDFAD18}" srcOrd="5" destOrd="0" presId="urn:microsoft.com/office/officeart/2005/8/layout/vProcess5"/>
    <dgm:cxn modelId="{EAB39218-F160-8942-9E0B-36E3D2DBC9F1}" type="presParOf" srcId="{4CB79C37-7904-3D4C-A0B0-0623DEEDA235}" destId="{2C98FEA6-481A-544A-BEA3-7A50FA512BAF}" srcOrd="6" destOrd="0" presId="urn:microsoft.com/office/officeart/2005/8/layout/vProcess5"/>
    <dgm:cxn modelId="{5182E072-AF04-4E4A-8168-8E0B7760EB42}" type="presParOf" srcId="{4CB79C37-7904-3D4C-A0B0-0623DEEDA235}" destId="{18013B51-25DA-C24A-85BE-3ECCDDFA0E71}" srcOrd="7" destOrd="0" presId="urn:microsoft.com/office/officeart/2005/8/layout/vProcess5"/>
    <dgm:cxn modelId="{2E7E9266-0091-6B43-810F-75829B47BA9D}" type="presParOf" srcId="{4CB79C37-7904-3D4C-A0B0-0623DEEDA235}" destId="{BB5C8095-02EB-224F-85EA-8E9C8543395A}" srcOrd="8" destOrd="0" presId="urn:microsoft.com/office/officeart/2005/8/layout/vProcess5"/>
    <dgm:cxn modelId="{B0C9EB4D-035C-4342-8E08-78E27651AA2D}" type="presParOf" srcId="{4CB79C37-7904-3D4C-A0B0-0623DEEDA235}" destId="{FD04EA93-FB32-604F-BF50-8C758BDDDA41}" srcOrd="9" destOrd="0" presId="urn:microsoft.com/office/officeart/2005/8/layout/vProcess5"/>
    <dgm:cxn modelId="{BC015D19-20CC-494F-AF41-1A85DDDC85CC}" type="presParOf" srcId="{4CB79C37-7904-3D4C-A0B0-0623DEEDA235}" destId="{1586AE7E-6625-054F-BBBC-D4FF44D66107}" srcOrd="10" destOrd="0" presId="urn:microsoft.com/office/officeart/2005/8/layout/vProcess5"/>
    <dgm:cxn modelId="{2833A219-4825-9F41-9849-54A06AB9D091}" type="presParOf" srcId="{4CB79C37-7904-3D4C-A0B0-0623DEEDA235}" destId="{D78B4D83-CC27-4D47-B1D4-AB1F736F97BE}"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24F8843-3154-4ADC-B1D0-5EB10F385E43}" type="doc">
      <dgm:prSet loTypeId="urn:microsoft.com/office/officeart/2005/8/layout/vList2" loCatId="list" qsTypeId="urn:microsoft.com/office/officeart/2005/8/quickstyle/simple1" qsCatId="simple" csTypeId="urn:microsoft.com/office/officeart/2005/8/colors/accent4_5" csCatId="accent4" phldr="1"/>
      <dgm:spPr/>
      <dgm:t>
        <a:bodyPr/>
        <a:lstStyle/>
        <a:p>
          <a:endParaRPr lang="en-US"/>
        </a:p>
      </dgm:t>
    </dgm:pt>
    <dgm:pt modelId="{A289C0A3-52E6-448F-A31A-8AAA88FF6BA3}">
      <dgm:prSet/>
      <dgm:spPr/>
      <dgm:t>
        <a:bodyPr/>
        <a:lstStyle/>
        <a:p>
          <a:r>
            <a:rPr lang="en-US" dirty="0">
              <a:latin typeface="Microsoft YaHei" panose="020B0503020204020204" pitchFamily="34" charset="-122"/>
              <a:ea typeface="Microsoft YaHei" panose="020B0503020204020204" pitchFamily="34" charset="-122"/>
            </a:rPr>
            <a:t>For the full model without dummy variables (12 variables)  </a:t>
          </a:r>
        </a:p>
        <a:p>
          <a:r>
            <a:rPr lang="en-US" dirty="0">
              <a:latin typeface="Microsoft YaHei" panose="020B0503020204020204" pitchFamily="34" charset="-122"/>
              <a:ea typeface="Microsoft YaHei" panose="020B0503020204020204" pitchFamily="34" charset="-122"/>
            </a:rPr>
            <a:t>            = 0.4096448</a:t>
          </a:r>
        </a:p>
      </dgm:t>
    </dgm:pt>
    <dgm:pt modelId="{99B768C7-7E42-4381-B91D-6623FAFBC7B8}" type="parTrans" cxnId="{CE5F2EDD-4F11-4450-B208-44BE999D6591}">
      <dgm:prSet/>
      <dgm:spPr/>
      <dgm:t>
        <a:bodyPr/>
        <a:lstStyle/>
        <a:p>
          <a:endParaRPr lang="en-US"/>
        </a:p>
      </dgm:t>
    </dgm:pt>
    <dgm:pt modelId="{90A254F3-7A48-4453-8E02-8F7C3B1F58E9}" type="sibTrans" cxnId="{CE5F2EDD-4F11-4450-B208-44BE999D6591}">
      <dgm:prSet/>
      <dgm:spPr/>
      <dgm:t>
        <a:bodyPr/>
        <a:lstStyle/>
        <a:p>
          <a:endParaRPr lang="en-US"/>
        </a:p>
      </dgm:t>
    </dgm:pt>
    <dgm:pt modelId="{B79CEB5F-BA3D-44B1-8543-838D751F7E58}">
      <dgm:prSet/>
      <dgm:spPr/>
      <dgm:t>
        <a:bodyPr/>
        <a:lstStyle/>
        <a:p>
          <a:r>
            <a:rPr lang="en-US" dirty="0">
              <a:latin typeface="Microsoft YaHei" panose="020B0503020204020204" pitchFamily="34" charset="-122"/>
              <a:ea typeface="Microsoft YaHei" panose="020B0503020204020204" pitchFamily="34" charset="-122"/>
            </a:rPr>
            <a:t>For the reduced model (5 variables)           = 0.4095163 </a:t>
          </a:r>
        </a:p>
      </dgm:t>
    </dgm:pt>
    <dgm:pt modelId="{67BCCE6D-D513-42A7-A527-FACC7C0E118F}" type="parTrans" cxnId="{C84CE4F7-13AF-4FF4-9A80-D1E85D26B5C4}">
      <dgm:prSet/>
      <dgm:spPr/>
      <dgm:t>
        <a:bodyPr/>
        <a:lstStyle/>
        <a:p>
          <a:endParaRPr lang="en-US"/>
        </a:p>
      </dgm:t>
    </dgm:pt>
    <dgm:pt modelId="{EB4F4788-4F04-4866-8862-C198DD46A6B2}" type="sibTrans" cxnId="{C84CE4F7-13AF-4FF4-9A80-D1E85D26B5C4}">
      <dgm:prSet/>
      <dgm:spPr/>
      <dgm:t>
        <a:bodyPr/>
        <a:lstStyle/>
        <a:p>
          <a:endParaRPr lang="en-US"/>
        </a:p>
      </dgm:t>
    </dgm:pt>
    <dgm:pt modelId="{B882F5F2-9953-40DA-920B-B9AE9DA39C41}">
      <dgm:prSet/>
      <dgm:spPr/>
      <dgm:t>
        <a:bodyPr/>
        <a:lstStyle/>
        <a:p>
          <a:r>
            <a:rPr lang="en-US" dirty="0">
              <a:latin typeface="Microsoft YaHei" panose="020B0503020204020204" pitchFamily="34" charset="-122"/>
              <a:ea typeface="Microsoft YaHei" panose="020B0503020204020204" pitchFamily="34" charset="-122"/>
            </a:rPr>
            <a:t>For the reduce model including dummy variables (10 variables) </a:t>
          </a:r>
        </a:p>
        <a:p>
          <a:r>
            <a:rPr lang="en-US" dirty="0">
              <a:latin typeface="Microsoft YaHei" panose="020B0503020204020204" pitchFamily="34" charset="-122"/>
              <a:ea typeface="Microsoft YaHei" panose="020B0503020204020204" pitchFamily="34" charset="-122"/>
            </a:rPr>
            <a:t>            = 0.4455106 </a:t>
          </a:r>
        </a:p>
      </dgm:t>
    </dgm:pt>
    <dgm:pt modelId="{1A369E07-33CF-4DC2-8854-BA81D9BA490A}" type="parTrans" cxnId="{FD985B65-047F-4D6B-AF4E-E6E5463C454C}">
      <dgm:prSet/>
      <dgm:spPr/>
      <dgm:t>
        <a:bodyPr/>
        <a:lstStyle/>
        <a:p>
          <a:endParaRPr lang="en-US"/>
        </a:p>
      </dgm:t>
    </dgm:pt>
    <dgm:pt modelId="{4BC32667-E715-4EC8-8103-265AC8196B37}" type="sibTrans" cxnId="{FD985B65-047F-4D6B-AF4E-E6E5463C454C}">
      <dgm:prSet/>
      <dgm:spPr/>
      <dgm:t>
        <a:bodyPr/>
        <a:lstStyle/>
        <a:p>
          <a:endParaRPr lang="en-US"/>
        </a:p>
      </dgm:t>
    </dgm:pt>
    <dgm:pt modelId="{DA9531C8-E78D-284A-93FF-45F0BF6C996E}" type="pres">
      <dgm:prSet presAssocID="{E24F8843-3154-4ADC-B1D0-5EB10F385E43}" presName="linear" presStyleCnt="0">
        <dgm:presLayoutVars>
          <dgm:animLvl val="lvl"/>
          <dgm:resizeHandles val="exact"/>
        </dgm:presLayoutVars>
      </dgm:prSet>
      <dgm:spPr/>
    </dgm:pt>
    <dgm:pt modelId="{1D87E0E6-ACB4-6447-A1EE-57A0F3066A3F}" type="pres">
      <dgm:prSet presAssocID="{A289C0A3-52E6-448F-A31A-8AAA88FF6BA3}" presName="parentText" presStyleLbl="node1" presStyleIdx="0" presStyleCnt="3" custLinFactY="-44907" custLinFactNeighborX="-57" custLinFactNeighborY="-100000">
        <dgm:presLayoutVars>
          <dgm:chMax val="0"/>
          <dgm:bulletEnabled val="1"/>
        </dgm:presLayoutVars>
      </dgm:prSet>
      <dgm:spPr/>
    </dgm:pt>
    <dgm:pt modelId="{405697DA-CE78-8C47-A57F-D26447B5955D}" type="pres">
      <dgm:prSet presAssocID="{90A254F3-7A48-4453-8E02-8F7C3B1F58E9}" presName="spacer" presStyleCnt="0"/>
      <dgm:spPr/>
    </dgm:pt>
    <dgm:pt modelId="{DD9FA2A9-DE45-D340-B0CD-0D0F69E20FFE}" type="pres">
      <dgm:prSet presAssocID="{B79CEB5F-BA3D-44B1-8543-838D751F7E58}" presName="parentText" presStyleLbl="node1" presStyleIdx="1" presStyleCnt="3">
        <dgm:presLayoutVars>
          <dgm:chMax val="0"/>
          <dgm:bulletEnabled val="1"/>
        </dgm:presLayoutVars>
      </dgm:prSet>
      <dgm:spPr/>
    </dgm:pt>
    <dgm:pt modelId="{24D6CA15-6C1A-714C-AA4C-8690B3CF92FE}" type="pres">
      <dgm:prSet presAssocID="{EB4F4788-4F04-4866-8862-C198DD46A6B2}" presName="spacer" presStyleCnt="0"/>
      <dgm:spPr/>
    </dgm:pt>
    <dgm:pt modelId="{4C21A5C6-5E55-BE49-A329-10C5AF3C7E88}" type="pres">
      <dgm:prSet presAssocID="{B882F5F2-9953-40DA-920B-B9AE9DA39C41}" presName="parentText" presStyleLbl="node1" presStyleIdx="2" presStyleCnt="3">
        <dgm:presLayoutVars>
          <dgm:chMax val="0"/>
          <dgm:bulletEnabled val="1"/>
        </dgm:presLayoutVars>
      </dgm:prSet>
      <dgm:spPr/>
    </dgm:pt>
  </dgm:ptLst>
  <dgm:cxnLst>
    <dgm:cxn modelId="{C70A3A07-DFCA-9144-A69D-FFB79D24C804}" type="presOf" srcId="{B79CEB5F-BA3D-44B1-8543-838D751F7E58}" destId="{DD9FA2A9-DE45-D340-B0CD-0D0F69E20FFE}" srcOrd="0" destOrd="0" presId="urn:microsoft.com/office/officeart/2005/8/layout/vList2"/>
    <dgm:cxn modelId="{B2643140-E2CF-C84B-9757-70BBCFA490DC}" type="presOf" srcId="{B882F5F2-9953-40DA-920B-B9AE9DA39C41}" destId="{4C21A5C6-5E55-BE49-A329-10C5AF3C7E88}" srcOrd="0" destOrd="0" presId="urn:microsoft.com/office/officeart/2005/8/layout/vList2"/>
    <dgm:cxn modelId="{FD985B65-047F-4D6B-AF4E-E6E5463C454C}" srcId="{E24F8843-3154-4ADC-B1D0-5EB10F385E43}" destId="{B882F5F2-9953-40DA-920B-B9AE9DA39C41}" srcOrd="2" destOrd="0" parTransId="{1A369E07-33CF-4DC2-8854-BA81D9BA490A}" sibTransId="{4BC32667-E715-4EC8-8103-265AC8196B37}"/>
    <dgm:cxn modelId="{F860D34E-262B-3843-80B4-10E54ADC022F}" type="presOf" srcId="{E24F8843-3154-4ADC-B1D0-5EB10F385E43}" destId="{DA9531C8-E78D-284A-93FF-45F0BF6C996E}" srcOrd="0" destOrd="0" presId="urn:microsoft.com/office/officeart/2005/8/layout/vList2"/>
    <dgm:cxn modelId="{5531136F-A19A-1C4A-A2A8-7A89971D73DC}" type="presOf" srcId="{A289C0A3-52E6-448F-A31A-8AAA88FF6BA3}" destId="{1D87E0E6-ACB4-6447-A1EE-57A0F3066A3F}" srcOrd="0" destOrd="0" presId="urn:microsoft.com/office/officeart/2005/8/layout/vList2"/>
    <dgm:cxn modelId="{CE5F2EDD-4F11-4450-B208-44BE999D6591}" srcId="{E24F8843-3154-4ADC-B1D0-5EB10F385E43}" destId="{A289C0A3-52E6-448F-A31A-8AAA88FF6BA3}" srcOrd="0" destOrd="0" parTransId="{99B768C7-7E42-4381-B91D-6623FAFBC7B8}" sibTransId="{90A254F3-7A48-4453-8E02-8F7C3B1F58E9}"/>
    <dgm:cxn modelId="{C84CE4F7-13AF-4FF4-9A80-D1E85D26B5C4}" srcId="{E24F8843-3154-4ADC-B1D0-5EB10F385E43}" destId="{B79CEB5F-BA3D-44B1-8543-838D751F7E58}" srcOrd="1" destOrd="0" parTransId="{67BCCE6D-D513-42A7-A527-FACC7C0E118F}" sibTransId="{EB4F4788-4F04-4866-8862-C198DD46A6B2}"/>
    <dgm:cxn modelId="{2B94B2F5-0605-7446-8D09-FEED36F4C282}" type="presParOf" srcId="{DA9531C8-E78D-284A-93FF-45F0BF6C996E}" destId="{1D87E0E6-ACB4-6447-A1EE-57A0F3066A3F}" srcOrd="0" destOrd="0" presId="urn:microsoft.com/office/officeart/2005/8/layout/vList2"/>
    <dgm:cxn modelId="{44B56C11-5A94-7A48-9396-7B54834DDC04}" type="presParOf" srcId="{DA9531C8-E78D-284A-93FF-45F0BF6C996E}" destId="{405697DA-CE78-8C47-A57F-D26447B5955D}" srcOrd="1" destOrd="0" presId="urn:microsoft.com/office/officeart/2005/8/layout/vList2"/>
    <dgm:cxn modelId="{5C2DCC5F-D591-BC41-80CA-54F6554742BB}" type="presParOf" srcId="{DA9531C8-E78D-284A-93FF-45F0BF6C996E}" destId="{DD9FA2A9-DE45-D340-B0CD-0D0F69E20FFE}" srcOrd="2" destOrd="0" presId="urn:microsoft.com/office/officeart/2005/8/layout/vList2"/>
    <dgm:cxn modelId="{5A0EF1A0-9A6E-494C-B1FE-8B8FADC4FEBB}" type="presParOf" srcId="{DA9531C8-E78D-284A-93FF-45F0BF6C996E}" destId="{24D6CA15-6C1A-714C-AA4C-8690B3CF92FE}" srcOrd="3" destOrd="0" presId="urn:microsoft.com/office/officeart/2005/8/layout/vList2"/>
    <dgm:cxn modelId="{230D2B10-5C69-FF43-8586-4BD7CC66F549}" type="presParOf" srcId="{DA9531C8-E78D-284A-93FF-45F0BF6C996E}" destId="{4C21A5C6-5E55-BE49-A329-10C5AF3C7E88}"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707BECD-0CCC-4A08-B154-A0708FC3A5B0}" type="doc">
      <dgm:prSet loTypeId="urn:microsoft.com/office/officeart/2005/8/layout/process1" loCatId="process" qsTypeId="urn:microsoft.com/office/officeart/2005/8/quickstyle/simple1" qsCatId="simple" csTypeId="urn:microsoft.com/office/officeart/2005/8/colors/accent6_5" csCatId="accent6" phldr="1"/>
      <dgm:spPr/>
      <dgm:t>
        <a:bodyPr/>
        <a:lstStyle/>
        <a:p>
          <a:endParaRPr lang="en-US"/>
        </a:p>
      </dgm:t>
    </dgm:pt>
    <dgm:pt modelId="{516FC359-F6E6-44F6-8E8A-C4B1171A8D4C}">
      <dgm:prSet custT="1"/>
      <dgm:spPr/>
      <dgm:t>
        <a:bodyPr/>
        <a:lstStyle/>
        <a:p>
          <a:pPr algn="l"/>
          <a:r>
            <a:rPr lang="en-US" sz="2000" dirty="0">
              <a:latin typeface="Microsoft YaHei" panose="020B0503020204020204" pitchFamily="34" charset="-122"/>
              <a:ea typeface="Microsoft YaHei" panose="020B0503020204020204" pitchFamily="34" charset="-122"/>
            </a:rPr>
            <a:t>We use a forecasting model to determine how well it does in producing accurate forecasts, not how well it fits the historical model. </a:t>
          </a:r>
        </a:p>
        <a:p>
          <a:pPr algn="l"/>
          <a:r>
            <a:rPr lang="en-US" sz="2000" dirty="0">
              <a:latin typeface="Microsoft YaHei" panose="020B0503020204020204" pitchFamily="34" charset="-122"/>
              <a:ea typeface="Microsoft YaHei" panose="020B0503020204020204" pitchFamily="34" charset="-122"/>
            </a:rPr>
            <a:t>Measuring forecast accuracy, MAD=0.864, MSE=1.124. </a:t>
          </a:r>
        </a:p>
      </dgm:t>
    </dgm:pt>
    <dgm:pt modelId="{DCF96342-FD17-4240-8DE9-49B1DD09B8EC}" type="parTrans" cxnId="{7845C2C1-92E8-4A52-B567-40AD69724ED0}">
      <dgm:prSet/>
      <dgm:spPr/>
      <dgm:t>
        <a:bodyPr/>
        <a:lstStyle/>
        <a:p>
          <a:endParaRPr lang="en-US"/>
        </a:p>
      </dgm:t>
    </dgm:pt>
    <dgm:pt modelId="{89E13C9E-5498-4E1F-A9BE-3CE8CB3D9F02}" type="sibTrans" cxnId="{7845C2C1-92E8-4A52-B567-40AD69724ED0}">
      <dgm:prSet/>
      <dgm:spPr/>
      <dgm:t>
        <a:bodyPr/>
        <a:lstStyle/>
        <a:p>
          <a:endParaRPr lang="en-US"/>
        </a:p>
      </dgm:t>
    </dgm:pt>
    <dgm:pt modelId="{4FC5B298-6730-4774-8031-9069C1FDB3A9}">
      <dgm:prSet custT="1"/>
      <dgm:spPr/>
      <dgm:t>
        <a:bodyPr/>
        <a:lstStyle/>
        <a:p>
          <a:pPr algn="l"/>
          <a:r>
            <a:rPr lang="en-US" sz="2000" dirty="0">
              <a:latin typeface="Microsoft YaHei" panose="020B0503020204020204" pitchFamily="34" charset="-122"/>
              <a:ea typeface="Microsoft YaHei" panose="020B0503020204020204" pitchFamily="34" charset="-122"/>
            </a:rPr>
            <a:t>From the result, both MAD and MSE are small and close to 0, actual values are very close to the predicted values. </a:t>
          </a:r>
        </a:p>
        <a:p>
          <a:pPr algn="l"/>
          <a:r>
            <a:rPr lang="en-US" sz="2000" dirty="0">
              <a:latin typeface="Microsoft YaHei" panose="020B0503020204020204" pitchFamily="34" charset="-122"/>
              <a:ea typeface="Microsoft YaHei" panose="020B0503020204020204" pitchFamily="34" charset="-122"/>
            </a:rPr>
            <a:t>It means that the prediction model we done is working well. </a:t>
          </a:r>
        </a:p>
      </dgm:t>
    </dgm:pt>
    <dgm:pt modelId="{7B67A47F-6F3D-4510-B4E6-3832D6B613FE}" type="parTrans" cxnId="{4A8C850C-4DB5-4825-B001-7D42BE8430F0}">
      <dgm:prSet/>
      <dgm:spPr/>
      <dgm:t>
        <a:bodyPr/>
        <a:lstStyle/>
        <a:p>
          <a:endParaRPr lang="en-US"/>
        </a:p>
      </dgm:t>
    </dgm:pt>
    <dgm:pt modelId="{495F6C5C-FBA3-41FB-9C0D-F9D0AF284A33}" type="sibTrans" cxnId="{4A8C850C-4DB5-4825-B001-7D42BE8430F0}">
      <dgm:prSet/>
      <dgm:spPr/>
      <dgm:t>
        <a:bodyPr/>
        <a:lstStyle/>
        <a:p>
          <a:endParaRPr lang="en-US"/>
        </a:p>
      </dgm:t>
    </dgm:pt>
    <dgm:pt modelId="{90C9F569-F602-4AA0-9619-A9CC2E295824}" type="pres">
      <dgm:prSet presAssocID="{0707BECD-0CCC-4A08-B154-A0708FC3A5B0}" presName="Name0" presStyleCnt="0">
        <dgm:presLayoutVars>
          <dgm:dir/>
          <dgm:resizeHandles val="exact"/>
        </dgm:presLayoutVars>
      </dgm:prSet>
      <dgm:spPr/>
    </dgm:pt>
    <dgm:pt modelId="{ADA387C3-8871-49B2-8ED0-F29E314D4CDA}" type="pres">
      <dgm:prSet presAssocID="{516FC359-F6E6-44F6-8E8A-C4B1171A8D4C}" presName="node" presStyleLbl="node1" presStyleIdx="0" presStyleCnt="2">
        <dgm:presLayoutVars>
          <dgm:bulletEnabled val="1"/>
        </dgm:presLayoutVars>
      </dgm:prSet>
      <dgm:spPr/>
    </dgm:pt>
    <dgm:pt modelId="{9D0646D7-4E24-456D-9EA4-94A36B3FC2F8}" type="pres">
      <dgm:prSet presAssocID="{89E13C9E-5498-4E1F-A9BE-3CE8CB3D9F02}" presName="sibTrans" presStyleLbl="sibTrans2D1" presStyleIdx="0" presStyleCnt="1"/>
      <dgm:spPr/>
    </dgm:pt>
    <dgm:pt modelId="{021D502F-04C1-45DC-B79E-02881F502E8E}" type="pres">
      <dgm:prSet presAssocID="{89E13C9E-5498-4E1F-A9BE-3CE8CB3D9F02}" presName="connectorText" presStyleLbl="sibTrans2D1" presStyleIdx="0" presStyleCnt="1"/>
      <dgm:spPr/>
    </dgm:pt>
    <dgm:pt modelId="{4506CDB4-D66E-4B27-BF0F-D45B756BFB3F}" type="pres">
      <dgm:prSet presAssocID="{4FC5B298-6730-4774-8031-9069C1FDB3A9}" presName="node" presStyleLbl="node1" presStyleIdx="1" presStyleCnt="2">
        <dgm:presLayoutVars>
          <dgm:bulletEnabled val="1"/>
        </dgm:presLayoutVars>
      </dgm:prSet>
      <dgm:spPr/>
    </dgm:pt>
  </dgm:ptLst>
  <dgm:cxnLst>
    <dgm:cxn modelId="{4A8C850C-4DB5-4825-B001-7D42BE8430F0}" srcId="{0707BECD-0CCC-4A08-B154-A0708FC3A5B0}" destId="{4FC5B298-6730-4774-8031-9069C1FDB3A9}" srcOrd="1" destOrd="0" parTransId="{7B67A47F-6F3D-4510-B4E6-3832D6B613FE}" sibTransId="{495F6C5C-FBA3-41FB-9C0D-F9D0AF284A33}"/>
    <dgm:cxn modelId="{2149531D-31AB-4480-B6FB-71D0B47351B9}" type="presOf" srcId="{89E13C9E-5498-4E1F-A9BE-3CE8CB3D9F02}" destId="{9D0646D7-4E24-456D-9EA4-94A36B3FC2F8}" srcOrd="0" destOrd="0" presId="urn:microsoft.com/office/officeart/2005/8/layout/process1"/>
    <dgm:cxn modelId="{8ED13534-38C6-452F-939B-ABB60091E4B5}" type="presOf" srcId="{89E13C9E-5498-4E1F-A9BE-3CE8CB3D9F02}" destId="{021D502F-04C1-45DC-B79E-02881F502E8E}" srcOrd="1" destOrd="0" presId="urn:microsoft.com/office/officeart/2005/8/layout/process1"/>
    <dgm:cxn modelId="{7CA0DE5C-CDFB-40F5-A6E1-05DAC7CA7FF9}" type="presOf" srcId="{0707BECD-0CCC-4A08-B154-A0708FC3A5B0}" destId="{90C9F569-F602-4AA0-9619-A9CC2E295824}" srcOrd="0" destOrd="0" presId="urn:microsoft.com/office/officeart/2005/8/layout/process1"/>
    <dgm:cxn modelId="{0CAEE67E-8B1F-4529-ACC8-0190AF055A48}" type="presOf" srcId="{516FC359-F6E6-44F6-8E8A-C4B1171A8D4C}" destId="{ADA387C3-8871-49B2-8ED0-F29E314D4CDA}" srcOrd="0" destOrd="0" presId="urn:microsoft.com/office/officeart/2005/8/layout/process1"/>
    <dgm:cxn modelId="{7845C2C1-92E8-4A52-B567-40AD69724ED0}" srcId="{0707BECD-0CCC-4A08-B154-A0708FC3A5B0}" destId="{516FC359-F6E6-44F6-8E8A-C4B1171A8D4C}" srcOrd="0" destOrd="0" parTransId="{DCF96342-FD17-4240-8DE9-49B1DD09B8EC}" sibTransId="{89E13C9E-5498-4E1F-A9BE-3CE8CB3D9F02}"/>
    <dgm:cxn modelId="{275C32E4-369B-4D07-B09F-0C3E306201F3}" type="presOf" srcId="{4FC5B298-6730-4774-8031-9069C1FDB3A9}" destId="{4506CDB4-D66E-4B27-BF0F-D45B756BFB3F}" srcOrd="0" destOrd="0" presId="urn:microsoft.com/office/officeart/2005/8/layout/process1"/>
    <dgm:cxn modelId="{A9F074D3-7E3F-4E82-BBB9-32A7CD211901}" type="presParOf" srcId="{90C9F569-F602-4AA0-9619-A9CC2E295824}" destId="{ADA387C3-8871-49B2-8ED0-F29E314D4CDA}" srcOrd="0" destOrd="0" presId="urn:microsoft.com/office/officeart/2005/8/layout/process1"/>
    <dgm:cxn modelId="{9E290C85-6EBC-4B81-AB33-AF185F39E622}" type="presParOf" srcId="{90C9F569-F602-4AA0-9619-A9CC2E295824}" destId="{9D0646D7-4E24-456D-9EA4-94A36B3FC2F8}" srcOrd="1" destOrd="0" presId="urn:microsoft.com/office/officeart/2005/8/layout/process1"/>
    <dgm:cxn modelId="{45FDE6EC-4A38-47D0-9B5C-876A91AC44BC}" type="presParOf" srcId="{9D0646D7-4E24-456D-9EA4-94A36B3FC2F8}" destId="{021D502F-04C1-45DC-B79E-02881F502E8E}" srcOrd="0" destOrd="0" presId="urn:microsoft.com/office/officeart/2005/8/layout/process1"/>
    <dgm:cxn modelId="{A103C2D3-70E6-4A19-8668-3F9B9C003596}" type="presParOf" srcId="{90C9F569-F602-4AA0-9619-A9CC2E295824}" destId="{4506CDB4-D66E-4B27-BF0F-D45B756BFB3F}"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E3A263-F9E1-D847-BE3E-3B2E94676683}">
      <dsp:nvSpPr>
        <dsp:cNvPr id="0" name=""/>
        <dsp:cNvSpPr/>
      </dsp:nvSpPr>
      <dsp:spPr>
        <a:xfrm>
          <a:off x="0" y="569097"/>
          <a:ext cx="10075651" cy="1216800"/>
        </a:xfrm>
        <a:prstGeom prst="roundRect">
          <a:avLst/>
        </a:prstGeom>
        <a:solidFill>
          <a:schemeClr val="accent1">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00000"/>
            </a:lnSpc>
            <a:spcBef>
              <a:spcPct val="0"/>
            </a:spcBef>
            <a:spcAft>
              <a:spcPct val="35000"/>
            </a:spcAft>
            <a:buNone/>
          </a:pPr>
          <a:r>
            <a:rPr lang="en-US" sz="2000" kern="1200" dirty="0">
              <a:solidFill>
                <a:schemeClr val="tx1">
                  <a:lumMod val="95000"/>
                  <a:lumOff val="5000"/>
                </a:schemeClr>
              </a:solidFill>
              <a:latin typeface="Microsoft YaHei" panose="020B0503020204020204" pitchFamily="34" charset="-122"/>
              <a:ea typeface="Microsoft YaHei" panose="020B0503020204020204" pitchFamily="34" charset="-122"/>
            </a:rPr>
            <a:t>NBA players are on average the highest-paid athletes in the world, according to </a:t>
          </a:r>
          <a:r>
            <a:rPr lang="en-US" sz="2000" kern="1200" dirty="0" err="1">
              <a:solidFill>
                <a:schemeClr val="tx1">
                  <a:lumMod val="95000"/>
                  <a:lumOff val="5000"/>
                </a:schemeClr>
              </a:solidFill>
              <a:latin typeface="Microsoft YaHei" panose="020B0503020204020204" pitchFamily="34" charset="-122"/>
              <a:ea typeface="Microsoft YaHei" panose="020B0503020204020204" pitchFamily="34" charset="-122"/>
            </a:rPr>
            <a:t>Statista.com</a:t>
          </a:r>
          <a:r>
            <a:rPr lang="en-US" sz="2000" kern="1200" dirty="0">
              <a:solidFill>
                <a:schemeClr val="tx1">
                  <a:lumMod val="95000"/>
                  <a:lumOff val="5000"/>
                </a:schemeClr>
              </a:solidFill>
              <a:latin typeface="Microsoft YaHei" panose="020B0503020204020204" pitchFamily="34" charset="-122"/>
              <a:ea typeface="Microsoft YaHei" panose="020B0503020204020204" pitchFamily="34" charset="-122"/>
            </a:rPr>
            <a:t>.</a:t>
          </a:r>
        </a:p>
      </dsp:txBody>
      <dsp:txXfrm>
        <a:off x="59399" y="628496"/>
        <a:ext cx="9956853" cy="1098002"/>
      </dsp:txXfrm>
    </dsp:sp>
    <dsp:sp modelId="{05AE8530-0B89-1E4A-89CD-4B3D2AE1858C}">
      <dsp:nvSpPr>
        <dsp:cNvPr id="0" name=""/>
        <dsp:cNvSpPr/>
      </dsp:nvSpPr>
      <dsp:spPr>
        <a:xfrm>
          <a:off x="0" y="1973097"/>
          <a:ext cx="10075651" cy="1216800"/>
        </a:xfrm>
        <a:prstGeom prst="roundRect">
          <a:avLst/>
        </a:prstGeom>
        <a:solidFill>
          <a:schemeClr val="accent1">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00000"/>
            </a:lnSpc>
            <a:spcBef>
              <a:spcPct val="0"/>
            </a:spcBef>
            <a:spcAft>
              <a:spcPct val="35000"/>
            </a:spcAft>
            <a:buNone/>
          </a:pPr>
          <a:r>
            <a:rPr lang="en-US" sz="2000" kern="1200" dirty="0">
              <a:solidFill>
                <a:schemeClr val="tx1">
                  <a:lumMod val="95000"/>
                  <a:lumOff val="5000"/>
                </a:schemeClr>
              </a:solidFill>
              <a:latin typeface="Microsoft YaHei" panose="020B0503020204020204" pitchFamily="34" charset="-122"/>
              <a:ea typeface="Microsoft YaHei" panose="020B0503020204020204" pitchFamily="34" charset="-122"/>
            </a:rPr>
            <a:t>Oftentimes sports players would seem to have major contracts with high annual salaries (some people would even think they should not get paid so much).</a:t>
          </a:r>
        </a:p>
      </dsp:txBody>
      <dsp:txXfrm>
        <a:off x="59399" y="2032496"/>
        <a:ext cx="9956853" cy="1098002"/>
      </dsp:txXfrm>
    </dsp:sp>
    <dsp:sp modelId="{5F1BB404-A35D-DB40-B904-6DD3772BEF16}">
      <dsp:nvSpPr>
        <dsp:cNvPr id="0" name=""/>
        <dsp:cNvSpPr/>
      </dsp:nvSpPr>
      <dsp:spPr>
        <a:xfrm>
          <a:off x="0" y="3377097"/>
          <a:ext cx="10075651" cy="1216800"/>
        </a:xfrm>
        <a:prstGeom prst="roundRect">
          <a:avLst/>
        </a:prstGeom>
        <a:solidFill>
          <a:schemeClr val="accent1">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00000"/>
            </a:lnSpc>
            <a:spcBef>
              <a:spcPct val="0"/>
            </a:spcBef>
            <a:spcAft>
              <a:spcPct val="35000"/>
            </a:spcAft>
            <a:buNone/>
          </a:pPr>
          <a:r>
            <a:rPr lang="en-US" altLang="zh-TW" sz="2000" kern="1200" dirty="0">
              <a:solidFill>
                <a:schemeClr val="tx1">
                  <a:lumMod val="95000"/>
                  <a:lumOff val="5000"/>
                </a:schemeClr>
              </a:solidFill>
              <a:latin typeface="Microsoft YaHei" panose="020B0503020204020204" pitchFamily="34" charset="-122"/>
              <a:ea typeface="Microsoft YaHei" panose="020B0503020204020204" pitchFamily="34" charset="-122"/>
            </a:rPr>
            <a:t>W</a:t>
          </a:r>
          <a:r>
            <a:rPr lang="en-US" sz="2000" kern="1200" dirty="0">
              <a:solidFill>
                <a:schemeClr val="tx1">
                  <a:lumMod val="95000"/>
                  <a:lumOff val="5000"/>
                </a:schemeClr>
              </a:solidFill>
              <a:latin typeface="Microsoft YaHei" panose="020B0503020204020204" pitchFamily="34" charset="-122"/>
              <a:ea typeface="Microsoft YaHei" panose="020B0503020204020204" pitchFamily="34" charset="-122"/>
            </a:rPr>
            <a:t>e want to find out whether the NBA players and their season total performance have a strong correlation.</a:t>
          </a:r>
        </a:p>
      </dsp:txBody>
      <dsp:txXfrm>
        <a:off x="59399" y="3436496"/>
        <a:ext cx="9956853" cy="10980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07896B-0C6D-8F48-81BB-316D057E49F8}">
      <dsp:nvSpPr>
        <dsp:cNvPr id="0" name=""/>
        <dsp:cNvSpPr/>
      </dsp:nvSpPr>
      <dsp:spPr>
        <a:xfrm>
          <a:off x="2015130" y="1430"/>
          <a:ext cx="8060520" cy="1465904"/>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396" tIns="372340" rIns="156396" bIns="37234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Discover which predictors variables are critical to the salaries of the NBA players</a:t>
          </a:r>
        </a:p>
      </dsp:txBody>
      <dsp:txXfrm>
        <a:off x="2015130" y="1430"/>
        <a:ext cx="8060520" cy="1465904"/>
      </dsp:txXfrm>
    </dsp:sp>
    <dsp:sp modelId="{8294F7EA-B7DF-9946-944D-812DE91EC0EA}">
      <dsp:nvSpPr>
        <dsp:cNvPr id="0" name=""/>
        <dsp:cNvSpPr/>
      </dsp:nvSpPr>
      <dsp:spPr>
        <a:xfrm>
          <a:off x="0" y="1430"/>
          <a:ext cx="2015130" cy="1465904"/>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34" tIns="144799" rIns="106634" bIns="144799" numCol="1" spcCol="1270" anchor="ctr" anchorCtr="0">
          <a:noAutofit/>
        </a:bodyPr>
        <a:lstStyle/>
        <a:p>
          <a:pPr marL="0" lvl="0" indent="0" algn="ctr" defTabSz="1111250">
            <a:lnSpc>
              <a:spcPct val="90000"/>
            </a:lnSpc>
            <a:spcBef>
              <a:spcPct val="0"/>
            </a:spcBef>
            <a:spcAft>
              <a:spcPct val="35000"/>
            </a:spcAft>
            <a:buNone/>
          </a:pPr>
          <a:r>
            <a:rPr lang="en-US" sz="2500" b="1" kern="1200" dirty="0">
              <a:latin typeface="Microsoft YaHei" panose="020B0503020204020204" pitchFamily="34" charset="-122"/>
              <a:ea typeface="Microsoft YaHei" panose="020B0503020204020204" pitchFamily="34" charset="-122"/>
            </a:rPr>
            <a:t>Discover</a:t>
          </a:r>
        </a:p>
      </dsp:txBody>
      <dsp:txXfrm>
        <a:off x="0" y="1430"/>
        <a:ext cx="2015130" cy="1465904"/>
      </dsp:txXfrm>
    </dsp:sp>
    <dsp:sp modelId="{130C32F2-7D65-274F-844B-93B3BABEA4DB}">
      <dsp:nvSpPr>
        <dsp:cNvPr id="0" name=""/>
        <dsp:cNvSpPr/>
      </dsp:nvSpPr>
      <dsp:spPr>
        <a:xfrm>
          <a:off x="2015130" y="1555288"/>
          <a:ext cx="8060520" cy="1465904"/>
        </a:xfrm>
        <a:prstGeom prst="rect">
          <a:avLst/>
        </a:prstGeom>
        <a:solidFill>
          <a:schemeClr val="accent2">
            <a:tint val="40000"/>
            <a:alpha val="90000"/>
            <a:hueOff val="-9500954"/>
            <a:satOff val="-2177"/>
            <a:lumOff val="-286"/>
            <a:alphaOff val="0"/>
          </a:schemeClr>
        </a:solidFill>
        <a:ln w="12700" cap="flat" cmpd="sng" algn="ctr">
          <a:solidFill>
            <a:schemeClr val="accent2">
              <a:tint val="40000"/>
              <a:alpha val="90000"/>
              <a:hueOff val="-9500954"/>
              <a:satOff val="-2177"/>
              <a:lumOff val="-28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396" tIns="372340" rIns="156396" bIns="37234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Use a multiple regression model to predict NBA players’ salaries</a:t>
          </a:r>
        </a:p>
      </dsp:txBody>
      <dsp:txXfrm>
        <a:off x="2015130" y="1555288"/>
        <a:ext cx="8060520" cy="1465904"/>
      </dsp:txXfrm>
    </dsp:sp>
    <dsp:sp modelId="{0450EDEA-F962-854E-92DD-3392745EB5E9}">
      <dsp:nvSpPr>
        <dsp:cNvPr id="0" name=""/>
        <dsp:cNvSpPr/>
      </dsp:nvSpPr>
      <dsp:spPr>
        <a:xfrm>
          <a:off x="0" y="1555288"/>
          <a:ext cx="2015130" cy="1465904"/>
        </a:xfrm>
        <a:prstGeom prst="rect">
          <a:avLst/>
        </a:prstGeom>
        <a:solidFill>
          <a:schemeClr val="accent2">
            <a:hueOff val="-9303691"/>
            <a:satOff val="-1991"/>
            <a:lumOff val="-1176"/>
            <a:alphaOff val="0"/>
          </a:schemeClr>
        </a:solidFill>
        <a:ln w="12700" cap="flat" cmpd="sng" algn="ctr">
          <a:solidFill>
            <a:schemeClr val="accent2">
              <a:hueOff val="-9303691"/>
              <a:satOff val="-1991"/>
              <a:lumOff val="-11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34" tIns="144799" rIns="106634" bIns="144799" numCol="1" spcCol="1270" anchor="ctr" anchorCtr="0">
          <a:noAutofit/>
        </a:bodyPr>
        <a:lstStyle/>
        <a:p>
          <a:pPr marL="0" lvl="0" indent="0" algn="ctr" defTabSz="1111250">
            <a:lnSpc>
              <a:spcPct val="90000"/>
            </a:lnSpc>
            <a:spcBef>
              <a:spcPct val="0"/>
            </a:spcBef>
            <a:spcAft>
              <a:spcPct val="35000"/>
            </a:spcAft>
            <a:buNone/>
          </a:pPr>
          <a:r>
            <a:rPr lang="en-US" altLang="zh-TW" sz="2500" b="1" kern="1200" dirty="0">
              <a:latin typeface="Microsoft YaHei" panose="020B0503020204020204" pitchFamily="34" charset="-122"/>
              <a:ea typeface="Microsoft YaHei" panose="020B0503020204020204" pitchFamily="34" charset="-122"/>
            </a:rPr>
            <a:t>Regression</a:t>
          </a:r>
          <a:endParaRPr lang="en-US" sz="2500" b="1" kern="1200" dirty="0">
            <a:latin typeface="Microsoft YaHei" panose="020B0503020204020204" pitchFamily="34" charset="-122"/>
            <a:ea typeface="Microsoft YaHei" panose="020B0503020204020204" pitchFamily="34" charset="-122"/>
          </a:endParaRPr>
        </a:p>
      </dsp:txBody>
      <dsp:txXfrm>
        <a:off x="0" y="1555288"/>
        <a:ext cx="2015130" cy="1465904"/>
      </dsp:txXfrm>
    </dsp:sp>
    <dsp:sp modelId="{33EE5683-12C8-DB43-B7D0-B38724D439A5}">
      <dsp:nvSpPr>
        <dsp:cNvPr id="0" name=""/>
        <dsp:cNvSpPr/>
      </dsp:nvSpPr>
      <dsp:spPr>
        <a:xfrm>
          <a:off x="2015130" y="3109147"/>
          <a:ext cx="8060520" cy="1465904"/>
        </a:xfrm>
        <a:prstGeom prst="rect">
          <a:avLst/>
        </a:prstGeom>
        <a:solidFill>
          <a:schemeClr val="accent2">
            <a:tint val="40000"/>
            <a:alpha val="90000"/>
            <a:hueOff val="-19001907"/>
            <a:satOff val="-4355"/>
            <a:lumOff val="-573"/>
            <a:alphaOff val="0"/>
          </a:schemeClr>
        </a:solidFill>
        <a:ln w="12700" cap="flat" cmpd="sng" algn="ctr">
          <a:solidFill>
            <a:schemeClr val="accent2">
              <a:tint val="40000"/>
              <a:alpha val="90000"/>
              <a:hueOff val="-19001907"/>
              <a:satOff val="-4355"/>
              <a:lumOff val="-57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396" tIns="372340" rIns="156396" bIns="37234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Examine the difference between the predicted salaries and actual salaries</a:t>
          </a:r>
        </a:p>
      </dsp:txBody>
      <dsp:txXfrm>
        <a:off x="2015130" y="3109147"/>
        <a:ext cx="8060520" cy="1465904"/>
      </dsp:txXfrm>
    </dsp:sp>
    <dsp:sp modelId="{F06030A7-1E42-0A46-8669-CAB649D195B2}">
      <dsp:nvSpPr>
        <dsp:cNvPr id="0" name=""/>
        <dsp:cNvSpPr/>
      </dsp:nvSpPr>
      <dsp:spPr>
        <a:xfrm>
          <a:off x="0" y="3109147"/>
          <a:ext cx="2015130" cy="1465904"/>
        </a:xfrm>
        <a:prstGeom prst="rect">
          <a:avLst/>
        </a:prstGeom>
        <a:solidFill>
          <a:schemeClr val="accent2">
            <a:hueOff val="-18607383"/>
            <a:satOff val="-3981"/>
            <a:lumOff val="-2352"/>
            <a:alphaOff val="0"/>
          </a:schemeClr>
        </a:solidFill>
        <a:ln w="12700" cap="flat" cmpd="sng" algn="ctr">
          <a:solidFill>
            <a:schemeClr val="accent2">
              <a:hueOff val="-18607383"/>
              <a:satOff val="-3981"/>
              <a:lumOff val="-23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34" tIns="144799" rIns="106634" bIns="144799" numCol="1" spcCol="1270" anchor="ctr" anchorCtr="0">
          <a:noAutofit/>
        </a:bodyPr>
        <a:lstStyle/>
        <a:p>
          <a:pPr marL="0" lvl="0" indent="0" algn="ctr" defTabSz="1111250">
            <a:lnSpc>
              <a:spcPct val="90000"/>
            </a:lnSpc>
            <a:spcBef>
              <a:spcPct val="0"/>
            </a:spcBef>
            <a:spcAft>
              <a:spcPct val="35000"/>
            </a:spcAft>
            <a:buNone/>
          </a:pPr>
          <a:r>
            <a:rPr lang="en-US" sz="2500" b="1" kern="1200" dirty="0">
              <a:latin typeface="Microsoft YaHei" panose="020B0503020204020204" pitchFamily="34" charset="-122"/>
              <a:ea typeface="Microsoft YaHei" panose="020B0503020204020204" pitchFamily="34" charset="-122"/>
            </a:rPr>
            <a:t>Examine</a:t>
          </a:r>
        </a:p>
      </dsp:txBody>
      <dsp:txXfrm>
        <a:off x="0" y="3109147"/>
        <a:ext cx="2015130" cy="14659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48FC6E-7681-8044-A587-3829CE696243}">
      <dsp:nvSpPr>
        <dsp:cNvPr id="0" name=""/>
        <dsp:cNvSpPr/>
      </dsp:nvSpPr>
      <dsp:spPr>
        <a:xfrm>
          <a:off x="0" y="0"/>
          <a:ext cx="8351518" cy="1161031"/>
        </a:xfrm>
        <a:prstGeom prst="roundRect">
          <a:avLst>
            <a:gd name="adj" fmla="val 10000"/>
          </a:avLst>
        </a:prstGeom>
        <a:solidFill>
          <a:schemeClr val="accent5">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icrosoft YaHei" panose="020B0503020204020204" pitchFamily="34" charset="-122"/>
              <a:ea typeface="Microsoft YaHei" panose="020B0503020204020204" pitchFamily="34" charset="-122"/>
            </a:rPr>
            <a:t>Combined three datasets (NBA player salaries summary 1985-2018, season performance for both 2016-2017 and 2017-2018)</a:t>
          </a:r>
        </a:p>
      </dsp:txBody>
      <dsp:txXfrm>
        <a:off x="34005" y="34005"/>
        <a:ext cx="7000568" cy="1093021"/>
      </dsp:txXfrm>
    </dsp:sp>
    <dsp:sp modelId="{FBDEE013-2A07-E04D-9D65-85825003EE1D}">
      <dsp:nvSpPr>
        <dsp:cNvPr id="0" name=""/>
        <dsp:cNvSpPr/>
      </dsp:nvSpPr>
      <dsp:spPr>
        <a:xfrm>
          <a:off x="699439" y="1372127"/>
          <a:ext cx="8351518" cy="1161031"/>
        </a:xfrm>
        <a:prstGeom prst="roundRect">
          <a:avLst>
            <a:gd name="adj" fmla="val 10000"/>
          </a:avLst>
        </a:prstGeom>
        <a:solidFill>
          <a:schemeClr val="accent5">
            <a:shade val="80000"/>
            <a:hueOff val="106646"/>
            <a:satOff val="-920"/>
            <a:lumOff val="850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icrosoft YaHei" panose="020B0503020204020204" pitchFamily="34" charset="-122"/>
              <a:ea typeface="Microsoft YaHei" panose="020B0503020204020204" pitchFamily="34" charset="-122"/>
            </a:rPr>
            <a:t>Joined the data sets based on the player ID and their team names.</a:t>
          </a:r>
        </a:p>
      </dsp:txBody>
      <dsp:txXfrm>
        <a:off x="733444" y="1406132"/>
        <a:ext cx="6829398" cy="1093021"/>
      </dsp:txXfrm>
    </dsp:sp>
    <dsp:sp modelId="{F43E6B40-6B63-5B4A-B0B3-2F295ECBD126}">
      <dsp:nvSpPr>
        <dsp:cNvPr id="0" name=""/>
        <dsp:cNvSpPr/>
      </dsp:nvSpPr>
      <dsp:spPr>
        <a:xfrm>
          <a:off x="1388439" y="2744255"/>
          <a:ext cx="8351518" cy="1161031"/>
        </a:xfrm>
        <a:prstGeom prst="roundRect">
          <a:avLst>
            <a:gd name="adj" fmla="val 10000"/>
          </a:avLst>
        </a:prstGeom>
        <a:solidFill>
          <a:schemeClr val="accent5">
            <a:shade val="80000"/>
            <a:hueOff val="213292"/>
            <a:satOff val="-1840"/>
            <a:lumOff val="170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icrosoft YaHei" panose="020B0503020204020204" pitchFamily="34" charset="-122"/>
              <a:ea typeface="Microsoft YaHei" panose="020B0503020204020204" pitchFamily="34" charset="-122"/>
            </a:rPr>
            <a:t>Removed 20 variables that seem to be either duplicated or are a combination of other variables</a:t>
          </a:r>
          <a:r>
            <a:rPr lang="en-US" altLang="zh-TW" sz="1800" kern="1200" dirty="0">
              <a:latin typeface="Microsoft YaHei" panose="020B0503020204020204" pitchFamily="34" charset="-122"/>
              <a:ea typeface="Microsoft YaHei" panose="020B0503020204020204" pitchFamily="34" charset="-122"/>
            </a:rPr>
            <a:t>. (i.e. </a:t>
          </a:r>
          <a:r>
            <a:rPr lang="en-US" altLang="zh-TW" sz="1800" kern="1200" dirty="0" err="1">
              <a:latin typeface="Microsoft YaHei" panose="020B0503020204020204" pitchFamily="34" charset="-122"/>
              <a:ea typeface="Microsoft YaHei" panose="020B0503020204020204" pitchFamily="34" charset="-122"/>
            </a:rPr>
            <a:t>trb</a:t>
          </a:r>
          <a:r>
            <a:rPr lang="en-US" altLang="zh-TW" sz="1800" kern="1200" dirty="0">
              <a:latin typeface="Microsoft YaHei" panose="020B0503020204020204" pitchFamily="34" charset="-122"/>
              <a:ea typeface="Microsoft YaHei" panose="020B0503020204020204" pitchFamily="34" charset="-122"/>
            </a:rPr>
            <a:t> = orb + </a:t>
          </a:r>
          <a:r>
            <a:rPr lang="en-US" altLang="zh-TW" sz="1800" kern="1200" dirty="0" err="1">
              <a:latin typeface="Microsoft YaHei" panose="020B0503020204020204" pitchFamily="34" charset="-122"/>
              <a:ea typeface="Microsoft YaHei" panose="020B0503020204020204" pitchFamily="34" charset="-122"/>
            </a:rPr>
            <a:t>drb</a:t>
          </a:r>
          <a:r>
            <a:rPr lang="en-US" altLang="zh-TW" sz="1800" kern="1200" dirty="0">
              <a:latin typeface="Microsoft YaHei" panose="020B0503020204020204" pitchFamily="34" charset="-122"/>
              <a:ea typeface="Microsoft YaHei" panose="020B0503020204020204" pitchFamily="34" charset="-122"/>
            </a:rPr>
            <a:t>).</a:t>
          </a:r>
          <a:endParaRPr lang="en-US" sz="1800" kern="1200" dirty="0">
            <a:latin typeface="Microsoft YaHei" panose="020B0503020204020204" pitchFamily="34" charset="-122"/>
            <a:ea typeface="Microsoft YaHei" panose="020B0503020204020204" pitchFamily="34" charset="-122"/>
          </a:endParaRPr>
        </a:p>
      </dsp:txBody>
      <dsp:txXfrm>
        <a:off x="1422444" y="2778260"/>
        <a:ext cx="6839837" cy="1093021"/>
      </dsp:txXfrm>
    </dsp:sp>
    <dsp:sp modelId="{D8DD6F24-4EA4-C84A-AEA6-1808385A5154}">
      <dsp:nvSpPr>
        <dsp:cNvPr id="0" name=""/>
        <dsp:cNvSpPr/>
      </dsp:nvSpPr>
      <dsp:spPr>
        <a:xfrm>
          <a:off x="2087879" y="4116383"/>
          <a:ext cx="8351518" cy="1161031"/>
        </a:xfrm>
        <a:prstGeom prst="roundRect">
          <a:avLst>
            <a:gd name="adj" fmla="val 10000"/>
          </a:avLst>
        </a:prstGeom>
        <a:solidFill>
          <a:schemeClr val="accent5">
            <a:shade val="80000"/>
            <a:hueOff val="319938"/>
            <a:satOff val="-2760"/>
            <a:lumOff val="255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icrosoft YaHei" panose="020B0503020204020204" pitchFamily="34" charset="-122"/>
              <a:ea typeface="Microsoft YaHei" panose="020B0503020204020204" pitchFamily="34" charset="-122"/>
            </a:rPr>
            <a:t>Dropped the person who has the total performances as they transferred the teams during the season in order to focus on their performance. </a:t>
          </a:r>
        </a:p>
      </dsp:txBody>
      <dsp:txXfrm>
        <a:off x="2121884" y="4150388"/>
        <a:ext cx="6829398" cy="1093021"/>
      </dsp:txXfrm>
    </dsp:sp>
    <dsp:sp modelId="{8ACF4CC2-8040-A645-8224-15D1FBDFAD18}">
      <dsp:nvSpPr>
        <dsp:cNvPr id="0" name=""/>
        <dsp:cNvSpPr/>
      </dsp:nvSpPr>
      <dsp:spPr>
        <a:xfrm>
          <a:off x="7596848" y="889244"/>
          <a:ext cx="754670" cy="754670"/>
        </a:xfrm>
        <a:prstGeom prst="downArrow">
          <a:avLst>
            <a:gd name="adj1" fmla="val 55000"/>
            <a:gd name="adj2" fmla="val 45000"/>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endParaRPr lang="en-US" sz="3500" kern="1200"/>
        </a:p>
      </dsp:txBody>
      <dsp:txXfrm>
        <a:off x="7766649" y="889244"/>
        <a:ext cx="415068" cy="567889"/>
      </dsp:txXfrm>
    </dsp:sp>
    <dsp:sp modelId="{2C98FEA6-481A-544A-BEA3-7A50FA512BAF}">
      <dsp:nvSpPr>
        <dsp:cNvPr id="0" name=""/>
        <dsp:cNvSpPr/>
      </dsp:nvSpPr>
      <dsp:spPr>
        <a:xfrm>
          <a:off x="8296287" y="2261372"/>
          <a:ext cx="754670" cy="754670"/>
        </a:xfrm>
        <a:prstGeom prst="downArrow">
          <a:avLst>
            <a:gd name="adj1" fmla="val 55000"/>
            <a:gd name="adj2" fmla="val 45000"/>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endParaRPr lang="en-US" sz="3500" kern="1200"/>
        </a:p>
      </dsp:txBody>
      <dsp:txXfrm>
        <a:off x="8466088" y="2261372"/>
        <a:ext cx="415068" cy="567889"/>
      </dsp:txXfrm>
    </dsp:sp>
    <dsp:sp modelId="{18013B51-25DA-C24A-85BE-3ECCDDFA0E71}">
      <dsp:nvSpPr>
        <dsp:cNvPr id="0" name=""/>
        <dsp:cNvSpPr/>
      </dsp:nvSpPr>
      <dsp:spPr>
        <a:xfrm>
          <a:off x="8985287" y="3633500"/>
          <a:ext cx="754670" cy="754670"/>
        </a:xfrm>
        <a:prstGeom prst="downArrow">
          <a:avLst>
            <a:gd name="adj1" fmla="val 55000"/>
            <a:gd name="adj2" fmla="val 45000"/>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endParaRPr lang="en-US" sz="3500" kern="1200"/>
        </a:p>
      </dsp:txBody>
      <dsp:txXfrm>
        <a:off x="9155088" y="3633500"/>
        <a:ext cx="415068" cy="56788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87E0E6-ACB4-6447-A1EE-57A0F3066A3F}">
      <dsp:nvSpPr>
        <dsp:cNvPr id="0" name=""/>
        <dsp:cNvSpPr/>
      </dsp:nvSpPr>
      <dsp:spPr>
        <a:xfrm>
          <a:off x="0" y="0"/>
          <a:ext cx="10075651" cy="1240200"/>
        </a:xfrm>
        <a:prstGeom prst="roundRect">
          <a:avLst/>
        </a:prstGeom>
        <a:solidFill>
          <a:schemeClr val="accent4">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For the full model without dummy variables (12 variables)  </a:t>
          </a:r>
        </a:p>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            = 0.4096448</a:t>
          </a:r>
        </a:p>
      </dsp:txBody>
      <dsp:txXfrm>
        <a:off x="60542" y="60542"/>
        <a:ext cx="9954567" cy="1119116"/>
      </dsp:txXfrm>
    </dsp:sp>
    <dsp:sp modelId="{DD9FA2A9-DE45-D340-B0CD-0D0F69E20FFE}">
      <dsp:nvSpPr>
        <dsp:cNvPr id="0" name=""/>
        <dsp:cNvSpPr/>
      </dsp:nvSpPr>
      <dsp:spPr>
        <a:xfrm>
          <a:off x="0" y="1307125"/>
          <a:ext cx="10075651" cy="1240200"/>
        </a:xfrm>
        <a:prstGeom prst="roundRect">
          <a:avLst/>
        </a:prstGeom>
        <a:solidFill>
          <a:schemeClr val="accent4">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For the reduced model (5 variables)           = 0.4095163 </a:t>
          </a:r>
        </a:p>
      </dsp:txBody>
      <dsp:txXfrm>
        <a:off x="60542" y="1367667"/>
        <a:ext cx="9954567" cy="1119116"/>
      </dsp:txXfrm>
    </dsp:sp>
    <dsp:sp modelId="{4C21A5C6-5E55-BE49-A329-10C5AF3C7E88}">
      <dsp:nvSpPr>
        <dsp:cNvPr id="0" name=""/>
        <dsp:cNvSpPr/>
      </dsp:nvSpPr>
      <dsp:spPr>
        <a:xfrm>
          <a:off x="0" y="2604925"/>
          <a:ext cx="10075651" cy="1240200"/>
        </a:xfrm>
        <a:prstGeom prst="roundRect">
          <a:avLst/>
        </a:prstGeom>
        <a:solidFill>
          <a:schemeClr val="accent4">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For the reduce model including dummy variables (10 variables) </a:t>
          </a:r>
        </a:p>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            = 0.4455106 </a:t>
          </a:r>
        </a:p>
      </dsp:txBody>
      <dsp:txXfrm>
        <a:off x="60542" y="2665467"/>
        <a:ext cx="9954567" cy="111911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A387C3-8871-49B2-8ED0-F29E314D4CDA}">
      <dsp:nvSpPr>
        <dsp:cNvPr id="0" name=""/>
        <dsp:cNvSpPr/>
      </dsp:nvSpPr>
      <dsp:spPr>
        <a:xfrm>
          <a:off x="1949" y="318296"/>
          <a:ext cx="4157625" cy="3313107"/>
        </a:xfrm>
        <a:prstGeom prst="roundRect">
          <a:avLst>
            <a:gd name="adj" fmla="val 10000"/>
          </a:avLst>
        </a:prstGeom>
        <a:solidFill>
          <a:schemeClr val="accent6">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We use a forecasting model to determine how well it does in producing accurate forecasts, not how well it fits the historical model. </a:t>
          </a:r>
        </a:p>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Measuring forecast accuracy, MAD=0.864, MSE=1.124. </a:t>
          </a:r>
        </a:p>
      </dsp:txBody>
      <dsp:txXfrm>
        <a:off x="98987" y="415334"/>
        <a:ext cx="3963549" cy="3119031"/>
      </dsp:txXfrm>
    </dsp:sp>
    <dsp:sp modelId="{9D0646D7-4E24-456D-9EA4-94A36B3FC2F8}">
      <dsp:nvSpPr>
        <dsp:cNvPr id="0" name=""/>
        <dsp:cNvSpPr/>
      </dsp:nvSpPr>
      <dsp:spPr>
        <a:xfrm>
          <a:off x="4575337" y="1459304"/>
          <a:ext cx="881416" cy="1031091"/>
        </a:xfrm>
        <a:prstGeom prst="rightArrow">
          <a:avLst>
            <a:gd name="adj1" fmla="val 60000"/>
            <a:gd name="adj2" fmla="val 50000"/>
          </a:avLst>
        </a:prstGeom>
        <a:solidFill>
          <a:schemeClr val="accent6">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044700">
            <a:lnSpc>
              <a:spcPct val="90000"/>
            </a:lnSpc>
            <a:spcBef>
              <a:spcPct val="0"/>
            </a:spcBef>
            <a:spcAft>
              <a:spcPct val="35000"/>
            </a:spcAft>
            <a:buNone/>
          </a:pPr>
          <a:endParaRPr lang="en-US" sz="4600" kern="1200"/>
        </a:p>
      </dsp:txBody>
      <dsp:txXfrm>
        <a:off x="4575337" y="1665522"/>
        <a:ext cx="616991" cy="618655"/>
      </dsp:txXfrm>
    </dsp:sp>
    <dsp:sp modelId="{4506CDB4-D66E-4B27-BF0F-D45B756BFB3F}">
      <dsp:nvSpPr>
        <dsp:cNvPr id="0" name=""/>
        <dsp:cNvSpPr/>
      </dsp:nvSpPr>
      <dsp:spPr>
        <a:xfrm>
          <a:off x="5822625" y="318296"/>
          <a:ext cx="4157625" cy="3313107"/>
        </a:xfrm>
        <a:prstGeom prst="roundRect">
          <a:avLst>
            <a:gd name="adj" fmla="val 10000"/>
          </a:avLst>
        </a:prstGeom>
        <a:solidFill>
          <a:schemeClr val="accent6">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From the result, both MAD and MSE are small and close to 0, actual values are very close to the predicted values. </a:t>
          </a:r>
        </a:p>
        <a:p>
          <a:pPr marL="0" lvl="0" indent="0" algn="l" defTabSz="889000">
            <a:lnSpc>
              <a:spcPct val="90000"/>
            </a:lnSpc>
            <a:spcBef>
              <a:spcPct val="0"/>
            </a:spcBef>
            <a:spcAft>
              <a:spcPct val="35000"/>
            </a:spcAft>
            <a:buNone/>
          </a:pPr>
          <a:r>
            <a:rPr lang="en-US" sz="2000" kern="1200" dirty="0">
              <a:latin typeface="Microsoft YaHei" panose="020B0503020204020204" pitchFamily="34" charset="-122"/>
              <a:ea typeface="Microsoft YaHei" panose="020B0503020204020204" pitchFamily="34" charset="-122"/>
            </a:rPr>
            <a:t>It means that the prediction model we done is working well. </a:t>
          </a:r>
        </a:p>
      </dsp:txBody>
      <dsp:txXfrm>
        <a:off x="5919663" y="415334"/>
        <a:ext cx="3963549" cy="311903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421A1B-3A17-AB4B-82B5-90CC674E9244}" type="datetimeFigureOut">
              <a:rPr kumimoji="1" lang="zh-TW" altLang="en-US" smtClean="0"/>
              <a:t>2022/4/30</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B901F5-BDA3-704F-9974-1DA3CB9AE088}" type="slidenum">
              <a:rPr kumimoji="1" lang="zh-TW" altLang="en-US" smtClean="0"/>
              <a:t>‹#›</a:t>
            </a:fld>
            <a:endParaRPr kumimoji="1" lang="zh-TW" altLang="en-US"/>
          </a:p>
        </p:txBody>
      </p:sp>
    </p:spTree>
    <p:extLst>
      <p:ext uri="{BB962C8B-B14F-4D97-AF65-F5344CB8AC3E}">
        <p14:creationId xmlns:p14="http://schemas.microsoft.com/office/powerpoint/2010/main" val="89744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0EB901F5-BDA3-704F-9974-1DA3CB9AE088}" type="slidenum">
              <a:rPr kumimoji="1" lang="zh-TW" altLang="en-US" smtClean="0"/>
              <a:t>1</a:t>
            </a:fld>
            <a:endParaRPr kumimoji="1" lang="zh-TW" altLang="en-US"/>
          </a:p>
        </p:txBody>
      </p:sp>
    </p:spTree>
    <p:extLst>
      <p:ext uri="{BB962C8B-B14F-4D97-AF65-F5344CB8AC3E}">
        <p14:creationId xmlns:p14="http://schemas.microsoft.com/office/powerpoint/2010/main" val="1301467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0EB901F5-BDA3-704F-9974-1DA3CB9AE088}" type="slidenum">
              <a:rPr kumimoji="1" lang="zh-TW" altLang="en-US" smtClean="0"/>
              <a:t>2</a:t>
            </a:fld>
            <a:endParaRPr kumimoji="1" lang="zh-TW" altLang="en-US"/>
          </a:p>
        </p:txBody>
      </p:sp>
    </p:spTree>
    <p:extLst>
      <p:ext uri="{BB962C8B-B14F-4D97-AF65-F5344CB8AC3E}">
        <p14:creationId xmlns:p14="http://schemas.microsoft.com/office/powerpoint/2010/main" val="31866119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Based on the correlation plot, we can see the strongest linear relationship occurs between salary and points, although there could be a bit of a curvilinear relationship. 3p, 2p, </a:t>
            </a:r>
            <a:r>
              <a:rPr lang="en-US" altLang="zh-TW" dirty="0" err="1"/>
              <a:t>trb</a:t>
            </a:r>
            <a:r>
              <a:rPr lang="en-US" altLang="zh-TW" dirty="0"/>
              <a:t>, </a:t>
            </a:r>
            <a:r>
              <a:rPr lang="en-US" altLang="zh-TW" dirty="0" err="1"/>
              <a:t>ast</a:t>
            </a:r>
            <a:r>
              <a:rPr lang="en-US" altLang="zh-TW" dirty="0"/>
              <a:t>, </a:t>
            </a:r>
            <a:r>
              <a:rPr lang="en-US" altLang="zh-TW" dirty="0" err="1"/>
              <a:t>stl</a:t>
            </a:r>
            <a:r>
              <a:rPr lang="en-US" altLang="zh-TW" dirty="0"/>
              <a:t>, and tov have strong relationships as well.</a:t>
            </a:r>
            <a:endParaRPr kumimoji="1" lang="en-US" altLang="zh-TW" dirty="0"/>
          </a:p>
          <a:p>
            <a:endParaRPr lang="zh-TW" altLang="en-US" dirty="0"/>
          </a:p>
        </p:txBody>
      </p:sp>
      <p:sp>
        <p:nvSpPr>
          <p:cNvPr id="4" name="投影片編號版面配置區 3"/>
          <p:cNvSpPr>
            <a:spLocks noGrp="1"/>
          </p:cNvSpPr>
          <p:nvPr>
            <p:ph type="sldNum" sz="quarter" idx="5"/>
          </p:nvPr>
        </p:nvSpPr>
        <p:spPr/>
        <p:txBody>
          <a:bodyPr/>
          <a:lstStyle/>
          <a:p>
            <a:fld id="{0EB901F5-BDA3-704F-9974-1DA3CB9AE088}" type="slidenum">
              <a:rPr kumimoji="1" lang="zh-TW" altLang="en-US" smtClean="0"/>
              <a:t>7</a:t>
            </a:fld>
            <a:endParaRPr kumimoji="1" lang="zh-TW" altLang="en-US"/>
          </a:p>
        </p:txBody>
      </p:sp>
    </p:spTree>
    <p:extLst>
      <p:ext uri="{BB962C8B-B14F-4D97-AF65-F5344CB8AC3E}">
        <p14:creationId xmlns:p14="http://schemas.microsoft.com/office/powerpoint/2010/main" val="6664827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In terms of R square the reduce model including dummy variables does a better job fitting the data as it has the higher R square. </a:t>
            </a:r>
            <a:endParaRPr kumimoji="1" lang="zh-TW" altLang="en-US" dirty="0"/>
          </a:p>
        </p:txBody>
      </p:sp>
      <p:sp>
        <p:nvSpPr>
          <p:cNvPr id="4" name="投影片編號版面配置區 3"/>
          <p:cNvSpPr>
            <a:spLocks noGrp="1"/>
          </p:cNvSpPr>
          <p:nvPr>
            <p:ph type="sldNum" sz="quarter" idx="5"/>
          </p:nvPr>
        </p:nvSpPr>
        <p:spPr/>
        <p:txBody>
          <a:bodyPr/>
          <a:lstStyle/>
          <a:p>
            <a:fld id="{0EB901F5-BDA3-704F-9974-1DA3CB9AE088}" type="slidenum">
              <a:rPr kumimoji="1" lang="zh-TW" altLang="en-US" smtClean="0"/>
              <a:t>10</a:t>
            </a:fld>
            <a:endParaRPr kumimoji="1" lang="zh-TW" altLang="en-US"/>
          </a:p>
        </p:txBody>
      </p:sp>
    </p:spTree>
    <p:extLst>
      <p:ext uri="{BB962C8B-B14F-4D97-AF65-F5344CB8AC3E}">
        <p14:creationId xmlns:p14="http://schemas.microsoft.com/office/powerpoint/2010/main" val="1325356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br>
              <a:rPr lang="en-US" altLang="zh-TW" sz="2400" dirty="0"/>
            </a:br>
            <a:endParaRPr kumimoji="1" lang="zh-TW" altLang="en-US" sz="2400" dirty="0"/>
          </a:p>
        </p:txBody>
      </p:sp>
      <p:sp>
        <p:nvSpPr>
          <p:cNvPr id="4" name="投影片編號版面配置區 3"/>
          <p:cNvSpPr>
            <a:spLocks noGrp="1"/>
          </p:cNvSpPr>
          <p:nvPr>
            <p:ph type="sldNum" sz="quarter" idx="5"/>
          </p:nvPr>
        </p:nvSpPr>
        <p:spPr/>
        <p:txBody>
          <a:bodyPr/>
          <a:lstStyle/>
          <a:p>
            <a:fld id="{0EB901F5-BDA3-704F-9974-1DA3CB9AE088}" type="slidenum">
              <a:rPr kumimoji="1" lang="zh-TW" altLang="en-US" smtClean="0"/>
              <a:t>11</a:t>
            </a:fld>
            <a:endParaRPr kumimoji="1" lang="zh-TW" altLang="en-US"/>
          </a:p>
        </p:txBody>
      </p:sp>
    </p:spTree>
    <p:extLst>
      <p:ext uri="{BB962C8B-B14F-4D97-AF65-F5344CB8AC3E}">
        <p14:creationId xmlns:p14="http://schemas.microsoft.com/office/powerpoint/2010/main" val="37707506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TW" sz="1200" b="1" dirty="0"/>
              <a:t>Residual Normality Test</a:t>
            </a:r>
            <a:endParaRPr lang="en-US" altLang="zh-TW"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TW" sz="1200" kern="1200" dirty="0">
                <a:solidFill>
                  <a:schemeClr val="tx1"/>
                </a:solidFill>
                <a:effectLst/>
                <a:latin typeface="+mn-lt"/>
                <a:ea typeface="+mn-ea"/>
                <a:cs typeface="+mn-cs"/>
              </a:rPr>
              <a:t>According to the Shapiro-Wilk normality test with a test statistic of 0.99 and an associated p-value = 0.00187, since the p-value is below 0.05 which indicates the NBA Dummy data significantly deviate from a normal distribution.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ltLang="zh-TW" sz="1200" b="1"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TW" sz="1200" b="1" dirty="0"/>
              <a:t>Residual Independence Test</a:t>
            </a:r>
            <a:endParaRPr lang="en-US" altLang="zh-TW" dirty="0"/>
          </a:p>
          <a:p>
            <a:r>
              <a:rPr lang="en-US" altLang="zh-TW" sz="1200" kern="1200" dirty="0">
                <a:solidFill>
                  <a:schemeClr val="tx1"/>
                </a:solidFill>
                <a:effectLst/>
                <a:latin typeface="+mn-lt"/>
                <a:ea typeface="+mn-ea"/>
                <a:cs typeface="+mn-cs"/>
              </a:rPr>
              <a:t>According to the Durbin-Watson test with a test statistic of 1.81 and an associated p-value = 0.024, since the test statistic fell into the range of 0 to 2, which indicates that that there is a positive autocorrelation. </a:t>
            </a:r>
            <a:endParaRPr lang="en-US" altLang="zh-TW" dirty="0"/>
          </a:p>
          <a:p>
            <a:pPr marL="171450" indent="-171450">
              <a:buFont typeface="Arial" panose="020B0604020202020204" pitchFamily="34" charset="0"/>
              <a:buChar char="•"/>
            </a:pPr>
            <a:endParaRPr kumimoji="1" lang="en-US" altLang="zh-TW"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TW" sz="1200" b="1" dirty="0"/>
              <a:t>Residual Variance Homogeneity Test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TW" sz="1200" kern="1200" dirty="0">
                <a:solidFill>
                  <a:schemeClr val="tx1"/>
                </a:solidFill>
                <a:effectLst/>
                <a:latin typeface="+mn-lt"/>
                <a:ea typeface="+mn-ea"/>
                <a:cs typeface="+mn-cs"/>
              </a:rPr>
              <a:t>According to the non-constant variance score test with a </a:t>
            </a:r>
            <a:r>
              <a:rPr lang="en-US" altLang="zh-TW" sz="1200" kern="1200" dirty="0" err="1">
                <a:solidFill>
                  <a:schemeClr val="tx1"/>
                </a:solidFill>
                <a:effectLst/>
                <a:latin typeface="+mn-lt"/>
                <a:ea typeface="+mn-ea"/>
                <a:cs typeface="+mn-cs"/>
              </a:rPr>
              <a:t>chisquare</a:t>
            </a:r>
            <a:r>
              <a:rPr lang="en-US" altLang="zh-TW" sz="1200" kern="1200" dirty="0">
                <a:solidFill>
                  <a:schemeClr val="tx1"/>
                </a:solidFill>
                <a:effectLst/>
                <a:latin typeface="+mn-lt"/>
                <a:ea typeface="+mn-ea"/>
                <a:cs typeface="+mn-cs"/>
              </a:rPr>
              <a:t> 16.5513 and an associated p-value = 0.000047, which indicates that there has a heteroskedasticity issue.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ltLang="zh-TW" dirty="0"/>
          </a:p>
          <a:p>
            <a:pPr marL="171450" indent="-171450">
              <a:buFont typeface="Arial" panose="020B0604020202020204" pitchFamily="34" charset="0"/>
              <a:buChar char="•"/>
            </a:pPr>
            <a:r>
              <a:rPr kumimoji="1" lang="en-US" altLang="zh-TW" sz="1200" b="1" dirty="0"/>
              <a:t>Testing for Non-Constant Variance Residual by Using Breusch-Pagan</a:t>
            </a:r>
            <a:endParaRPr kumimoji="1" lang="en-US" altLang="zh-TW" sz="1200" b="1" i="0" u="none" strike="noStrike"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According to the Breusch-Pagan Test with a test statistic = 28.039 and an associated p-value = 0.0018, under the assumption that H0 is true (variance of the disturbance terms is constant), it would be quite unlikely that we would observe a test statistic of our magnitude or larger. </a:t>
            </a:r>
            <a:endParaRPr lang="en-US" altLang="zh-TW" dirty="0"/>
          </a:p>
          <a:p>
            <a:r>
              <a:rPr lang="en-US" altLang="zh-TW" sz="1200" kern="1200" dirty="0">
                <a:solidFill>
                  <a:schemeClr val="tx1"/>
                </a:solidFill>
                <a:effectLst/>
                <a:latin typeface="+mn-lt"/>
                <a:ea typeface="+mn-ea"/>
                <a:cs typeface="+mn-cs"/>
              </a:rPr>
              <a:t>Consequently, we can reject H0 and conclude there is a sufficient statistical evidence to indicate that the variance is changing relative to the magnitude of </a:t>
            </a:r>
            <a:r>
              <a:rPr lang="en-US" altLang="zh-TW" sz="1200" kern="1200" dirty="0" err="1">
                <a:solidFill>
                  <a:schemeClr val="tx1"/>
                </a:solidFill>
                <a:effectLst/>
                <a:latin typeface="+mn-lt"/>
                <a:ea typeface="+mn-ea"/>
                <a:cs typeface="+mn-cs"/>
              </a:rPr>
              <a:t>lnsalary</a:t>
            </a:r>
            <a:r>
              <a:rPr lang="en-US" altLang="zh-TW" sz="1200" kern="1200" dirty="0">
                <a:solidFill>
                  <a:schemeClr val="tx1"/>
                </a:solidFill>
                <a:effectLst/>
                <a:latin typeface="+mn-lt"/>
                <a:ea typeface="+mn-ea"/>
                <a:cs typeface="+mn-cs"/>
              </a:rPr>
              <a:t>, which means we need to take further procedure to fix the issues. </a:t>
            </a:r>
            <a:endParaRPr lang="en-US" altLang="zh-TW" dirty="0"/>
          </a:p>
          <a:p>
            <a:r>
              <a:rPr lang="en-US" altLang="zh-TW" sz="1200" kern="1200" dirty="0">
                <a:solidFill>
                  <a:schemeClr val="tx1"/>
                </a:solidFill>
                <a:effectLst/>
                <a:latin typeface="+mn-lt"/>
                <a:ea typeface="+mn-ea"/>
                <a:cs typeface="+mn-cs"/>
              </a:rPr>
              <a:t>As the results from several model testing, we can confirm there is some heteroskedascity issues with our residual and fitted value, as well as the residual normality. </a:t>
            </a:r>
            <a:endParaRPr lang="en-US" altLang="zh-TW" dirty="0"/>
          </a:p>
          <a:p>
            <a:pPr marL="171450" indent="-171450">
              <a:buFont typeface="Arial" panose="020B0604020202020204" pitchFamily="34" charset="0"/>
              <a:buChar char="•"/>
            </a:pPr>
            <a:endParaRPr kumimoji="1" lang="en-US" altLang="zh-TW" sz="1200" b="0" i="0" u="none" strike="noStrike" kern="1200" dirty="0">
              <a:solidFill>
                <a:schemeClr val="tx1"/>
              </a:solidFill>
              <a:effectLst/>
              <a:latin typeface="+mn-lt"/>
              <a:ea typeface="+mn-ea"/>
              <a:cs typeface="+mn-cs"/>
            </a:endParaRPr>
          </a:p>
        </p:txBody>
      </p:sp>
      <p:sp>
        <p:nvSpPr>
          <p:cNvPr id="4" name="投影片編號版面配置區 3"/>
          <p:cNvSpPr>
            <a:spLocks noGrp="1"/>
          </p:cNvSpPr>
          <p:nvPr>
            <p:ph type="sldNum" sz="quarter" idx="5"/>
          </p:nvPr>
        </p:nvSpPr>
        <p:spPr/>
        <p:txBody>
          <a:bodyPr/>
          <a:lstStyle/>
          <a:p>
            <a:fld id="{0EB901F5-BDA3-704F-9974-1DA3CB9AE088}" type="slidenum">
              <a:rPr kumimoji="1" lang="zh-TW" altLang="en-US" smtClean="0"/>
              <a:t>12</a:t>
            </a:fld>
            <a:endParaRPr kumimoji="1" lang="zh-TW" altLang="en-US"/>
          </a:p>
        </p:txBody>
      </p:sp>
    </p:spTree>
    <p:extLst>
      <p:ext uri="{BB962C8B-B14F-4D97-AF65-F5344CB8AC3E}">
        <p14:creationId xmlns:p14="http://schemas.microsoft.com/office/powerpoint/2010/main" val="39175343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0EB901F5-BDA3-704F-9974-1DA3CB9AE088}" type="slidenum">
              <a:rPr kumimoji="1" lang="zh-TW" altLang="en-US" smtClean="0"/>
              <a:t>16</a:t>
            </a:fld>
            <a:endParaRPr kumimoji="1" lang="zh-TW" altLang="en-US"/>
          </a:p>
        </p:txBody>
      </p:sp>
    </p:spTree>
    <p:extLst>
      <p:ext uri="{BB962C8B-B14F-4D97-AF65-F5344CB8AC3E}">
        <p14:creationId xmlns:p14="http://schemas.microsoft.com/office/powerpoint/2010/main" val="29657654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0EB901F5-BDA3-704F-9974-1DA3CB9AE088}" type="slidenum">
              <a:rPr kumimoji="1" lang="zh-TW" altLang="en-US" smtClean="0"/>
              <a:t>18</a:t>
            </a:fld>
            <a:endParaRPr kumimoji="1" lang="zh-TW" altLang="en-US"/>
          </a:p>
        </p:txBody>
      </p:sp>
    </p:spTree>
    <p:extLst>
      <p:ext uri="{BB962C8B-B14F-4D97-AF65-F5344CB8AC3E}">
        <p14:creationId xmlns:p14="http://schemas.microsoft.com/office/powerpoint/2010/main" val="1628583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485900" y="1122362"/>
            <a:ext cx="8609322" cy="3744209"/>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485900" y="5230134"/>
            <a:ext cx="46101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306136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984627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97973"/>
            <a:ext cx="2674301" cy="527898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838200" y="854169"/>
            <a:ext cx="7734300" cy="532279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975220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894934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513802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842747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109789"/>
            <a:ext cx="4507931"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3063530"/>
            <a:ext cx="4507930"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109789"/>
            <a:ext cx="4507932"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3063530"/>
            <a:ext cx="4507932"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300983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29321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262310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053265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dirty="0"/>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4/30/2022</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794452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385416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rot="16200000">
            <a:off x="-1029207" y="4680813"/>
            <a:ext cx="2758330" cy="365125"/>
          </a:xfrm>
          <a:prstGeom prst="rect">
            <a:avLst/>
          </a:prstGeom>
        </p:spPr>
        <p:txBody>
          <a:bodyPr vert="horz" lIns="91440" tIns="45720" rIns="91440" bIns="45720" rtlCol="0" anchor="ctr"/>
          <a:lstStyle>
            <a:lvl1pPr algn="l">
              <a:defRPr sz="1100">
                <a:solidFill>
                  <a:schemeClr val="tx1"/>
                </a:solidFill>
              </a:defRPr>
            </a:lvl1pPr>
          </a:lstStyle>
          <a:p>
            <a:fld id="{8C1E1FAD-7351-4908-963A-08EA8E4AB7A0}" type="datetimeFigureOut">
              <a:rPr lang="en-US" smtClean="0"/>
              <a:t>4/30/2022</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a:off x="661112" y="6356350"/>
            <a:ext cx="5509684" cy="365125"/>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0905482" y="6356350"/>
            <a:ext cx="1112082"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grpSp>
        <p:nvGrpSpPr>
          <p:cNvPr id="7" name="Group 6">
            <a:extLst>
              <a:ext uri="{FF2B5EF4-FFF2-40B4-BE49-F238E27FC236}">
                <a16:creationId xmlns:a16="http://schemas.microsoft.com/office/drawing/2014/main" id="{23F5135F-115E-423C-BE4A-B56C35DC9F3E}"/>
              </a:ext>
            </a:extLst>
          </p:cNvPr>
          <p:cNvGrpSpPr/>
          <p:nvPr/>
        </p:nvGrpSpPr>
        <p:grpSpPr>
          <a:xfrm>
            <a:off x="174436" y="6356005"/>
            <a:ext cx="358083" cy="358083"/>
            <a:chOff x="4135740" y="1745599"/>
            <a:chExt cx="558732" cy="558732"/>
          </a:xfrm>
        </p:grpSpPr>
        <p:grpSp>
          <p:nvGrpSpPr>
            <p:cNvPr id="8" name="Group 7">
              <a:extLst>
                <a:ext uri="{FF2B5EF4-FFF2-40B4-BE49-F238E27FC236}">
                  <a16:creationId xmlns:a16="http://schemas.microsoft.com/office/drawing/2014/main" id="{82C1E318-0F1F-4920-8C7D-FBAC66631B54}"/>
                </a:ext>
              </a:extLst>
            </p:cNvPr>
            <p:cNvGrpSpPr/>
            <p:nvPr/>
          </p:nvGrpSpPr>
          <p:grpSpPr>
            <a:xfrm>
              <a:off x="4135740" y="1745599"/>
              <a:ext cx="558732" cy="558732"/>
              <a:chOff x="1028007" y="1706560"/>
              <a:chExt cx="575710" cy="575710"/>
            </a:xfrm>
          </p:grpSpPr>
          <p:cxnSp>
            <p:nvCxnSpPr>
              <p:cNvPr id="10" name="Straight Connector 9">
                <a:extLst>
                  <a:ext uri="{FF2B5EF4-FFF2-40B4-BE49-F238E27FC236}">
                    <a16:creationId xmlns:a16="http://schemas.microsoft.com/office/drawing/2014/main" id="{DE4A7237-B6EB-4FB7-8B68-7C27438D477D}"/>
                  </a:ext>
                </a:extLst>
              </p:cNvPr>
              <p:cNvCxnSpPr>
                <a:cxnSpLocks/>
              </p:cNvCxnSpPr>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E00FDE-0838-4B5B-A782-6B6C92DB0A89}"/>
                  </a:ext>
                </a:extLst>
              </p:cNvPr>
              <p:cNvCxnSpPr>
                <a:cxnSpLocks/>
              </p:cNvCxnSpPr>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Oval 8">
              <a:extLst>
                <a:ext uri="{FF2B5EF4-FFF2-40B4-BE49-F238E27FC236}">
                  <a16:creationId xmlns:a16="http://schemas.microsoft.com/office/drawing/2014/main" id="{2BC1B2F3-8E83-4A70-B103-979C67EECED1}"/>
                </a:ext>
              </a:extLst>
            </p:cNvPr>
            <p:cNvSpPr/>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01134296"/>
      </p:ext>
    </p:extLst>
  </p:cSld>
  <p:clrMap bg1="lt1" tx1="dk1" bg2="lt2" tx2="dk2" accent1="accent1" accent2="accent2" accent3="accent3" accent4="accent4" accent5="accent5" accent6="accent6" hlink="hlink" folHlink="folHlink"/>
  <p:sldLayoutIdLst>
    <p:sldLayoutId id="2147483797" r:id="rId1"/>
    <p:sldLayoutId id="2147483796" r:id="rId2"/>
    <p:sldLayoutId id="2147483795" r:id="rId3"/>
    <p:sldLayoutId id="2147483794" r:id="rId4"/>
    <p:sldLayoutId id="2147483793" r:id="rId5"/>
    <p:sldLayoutId id="2147483792" r:id="rId6"/>
    <p:sldLayoutId id="2147483791" r:id="rId7"/>
    <p:sldLayoutId id="2147483790" r:id="rId8"/>
    <p:sldLayoutId id="2147483789" r:id="rId9"/>
    <p:sldLayoutId id="2147483788" r:id="rId10"/>
    <p:sldLayoutId id="2147483787"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hyperlink" Target="https://www.basketball-reference.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190318A3-7A0F-4949-A473-C3529E9E8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7A703CEB-64E5-465C-A005-82F42BC1C0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294356">
            <a:off x="1432297" y="-265398"/>
            <a:ext cx="5427406" cy="7248489"/>
          </a:xfrm>
          <a:prstGeom prst="rect">
            <a:avLst/>
          </a:prstGeom>
          <a:solidFill>
            <a:schemeClr val="tx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AF672B51-4C3C-4FFC-840C-0083AE633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101580">
            <a:off x="1372793" y="-288472"/>
            <a:ext cx="5549799" cy="7264585"/>
          </a:xfrm>
          <a:custGeom>
            <a:avLst/>
            <a:gdLst>
              <a:gd name="connsiteX0" fmla="*/ 0 w 5861642"/>
              <a:gd name="connsiteY0" fmla="*/ 7584901 h 7919265"/>
              <a:gd name="connsiteX1" fmla="*/ 58824 w 5861642"/>
              <a:gd name="connsiteY1" fmla="*/ 6543594 h 7919265"/>
              <a:gd name="connsiteX2" fmla="*/ 52937 w 5861642"/>
              <a:gd name="connsiteY2" fmla="*/ 6543280 h 7919265"/>
              <a:gd name="connsiteX3" fmla="*/ 422572 w 5861642"/>
              <a:gd name="connsiteY3" fmla="*/ 0 h 7919265"/>
              <a:gd name="connsiteX4" fmla="*/ 4284829 w 5861642"/>
              <a:gd name="connsiteY4" fmla="*/ 212657 h 7919265"/>
              <a:gd name="connsiteX5" fmla="*/ 5823654 w 5861642"/>
              <a:gd name="connsiteY5" fmla="*/ 306262 h 7919265"/>
              <a:gd name="connsiteX6" fmla="*/ 5861642 w 5861642"/>
              <a:gd name="connsiteY6" fmla="*/ 317988 h 7919265"/>
              <a:gd name="connsiteX7" fmla="*/ 5856157 w 5861642"/>
              <a:gd name="connsiteY7" fmla="*/ 378751 h 7919265"/>
              <a:gd name="connsiteX8" fmla="*/ 5842343 w 5861642"/>
              <a:gd name="connsiteY8" fmla="*/ 627797 h 7919265"/>
              <a:gd name="connsiteX9" fmla="*/ 5837543 w 5861642"/>
              <a:gd name="connsiteY9" fmla="*/ 720595 h 7919265"/>
              <a:gd name="connsiteX10" fmla="*/ 5820125 w 5861642"/>
              <a:gd name="connsiteY10" fmla="*/ 1012687 h 7919265"/>
              <a:gd name="connsiteX11" fmla="*/ 5822318 w 5861642"/>
              <a:gd name="connsiteY11" fmla="*/ 1018677 h 7919265"/>
              <a:gd name="connsiteX12" fmla="*/ 5809530 w 5861642"/>
              <a:gd name="connsiteY12" fmla="*/ 1196200 h 7919265"/>
              <a:gd name="connsiteX13" fmla="*/ 5812189 w 5861642"/>
              <a:gd name="connsiteY13" fmla="*/ 1197315 h 7919265"/>
              <a:gd name="connsiteX14" fmla="*/ 5817462 w 5861642"/>
              <a:gd name="connsiteY14" fmla="*/ 1242155 h 7919265"/>
              <a:gd name="connsiteX15" fmla="*/ 5811320 w 5861642"/>
              <a:gd name="connsiteY15" fmla="*/ 1364256 h 7919265"/>
              <a:gd name="connsiteX16" fmla="*/ 5811185 w 5861642"/>
              <a:gd name="connsiteY16" fmla="*/ 1436500 h 7919265"/>
              <a:gd name="connsiteX17" fmla="*/ 5816694 w 5861642"/>
              <a:gd name="connsiteY17" fmla="*/ 1462669 h 7919265"/>
              <a:gd name="connsiteX18" fmla="*/ 5818070 w 5861642"/>
              <a:gd name="connsiteY18" fmla="*/ 1637067 h 7919265"/>
              <a:gd name="connsiteX19" fmla="*/ 5811245 w 5861642"/>
              <a:gd name="connsiteY19" fmla="*/ 1696270 h 7919265"/>
              <a:gd name="connsiteX20" fmla="*/ 5795186 w 5861642"/>
              <a:gd name="connsiteY20" fmla="*/ 1818360 h 7919265"/>
              <a:gd name="connsiteX21" fmla="*/ 5796218 w 5861642"/>
              <a:gd name="connsiteY21" fmla="*/ 1911947 h 7919265"/>
              <a:gd name="connsiteX22" fmla="*/ 5789969 w 5861642"/>
              <a:gd name="connsiteY22" fmla="*/ 1925528 h 7919265"/>
              <a:gd name="connsiteX23" fmla="*/ 5771499 w 5861642"/>
              <a:gd name="connsiteY23" fmla="*/ 2014848 h 7919265"/>
              <a:gd name="connsiteX24" fmla="*/ 5767709 w 5861642"/>
              <a:gd name="connsiteY24" fmla="*/ 2045563 h 7919265"/>
              <a:gd name="connsiteX25" fmla="*/ 5767187 w 5861642"/>
              <a:gd name="connsiteY25" fmla="*/ 2054308 h 7919265"/>
              <a:gd name="connsiteX26" fmla="*/ 5769380 w 5861642"/>
              <a:gd name="connsiteY26" fmla="*/ 2060299 h 7919265"/>
              <a:gd name="connsiteX27" fmla="*/ 5756593 w 5861642"/>
              <a:gd name="connsiteY27" fmla="*/ 2237821 h 7919265"/>
              <a:gd name="connsiteX28" fmla="*/ 5759252 w 5861642"/>
              <a:gd name="connsiteY28" fmla="*/ 2238936 h 7919265"/>
              <a:gd name="connsiteX29" fmla="*/ 5764525 w 5861642"/>
              <a:gd name="connsiteY29" fmla="*/ 2283776 h 7919265"/>
              <a:gd name="connsiteX30" fmla="*/ 5758382 w 5861642"/>
              <a:gd name="connsiteY30" fmla="*/ 2405877 h 7919265"/>
              <a:gd name="connsiteX31" fmla="*/ 5758248 w 5861642"/>
              <a:gd name="connsiteY31" fmla="*/ 2478121 h 7919265"/>
              <a:gd name="connsiteX32" fmla="*/ 5763756 w 5861642"/>
              <a:gd name="connsiteY32" fmla="*/ 2504290 h 7919265"/>
              <a:gd name="connsiteX33" fmla="*/ 5765133 w 5861642"/>
              <a:gd name="connsiteY33" fmla="*/ 2678688 h 7919265"/>
              <a:gd name="connsiteX34" fmla="*/ 5758308 w 5861642"/>
              <a:gd name="connsiteY34" fmla="*/ 2737891 h 7919265"/>
              <a:gd name="connsiteX35" fmla="*/ 5742249 w 5861642"/>
              <a:gd name="connsiteY35" fmla="*/ 2859981 h 7919265"/>
              <a:gd name="connsiteX36" fmla="*/ 5743281 w 5861642"/>
              <a:gd name="connsiteY36" fmla="*/ 2953568 h 7919265"/>
              <a:gd name="connsiteX37" fmla="*/ 5737032 w 5861642"/>
              <a:gd name="connsiteY37" fmla="*/ 2967149 h 7919265"/>
              <a:gd name="connsiteX38" fmla="*/ 5718561 w 5861642"/>
              <a:gd name="connsiteY38" fmla="*/ 3056469 h 7919265"/>
              <a:gd name="connsiteX39" fmla="*/ 5704157 w 5861642"/>
              <a:gd name="connsiteY39" fmla="*/ 3191664 h 7919265"/>
              <a:gd name="connsiteX40" fmla="*/ 5701519 w 5861642"/>
              <a:gd name="connsiteY40" fmla="*/ 3191820 h 7919265"/>
              <a:gd name="connsiteX41" fmla="*/ 5689148 w 5861642"/>
              <a:gd name="connsiteY41" fmla="*/ 3349428 h 7919265"/>
              <a:gd name="connsiteX42" fmla="*/ 5698460 w 5861642"/>
              <a:gd name="connsiteY42" fmla="*/ 3452640 h 7919265"/>
              <a:gd name="connsiteX43" fmla="*/ 5688292 w 5861642"/>
              <a:gd name="connsiteY43" fmla="*/ 3569167 h 7919265"/>
              <a:gd name="connsiteX44" fmla="*/ 5679997 w 5861642"/>
              <a:gd name="connsiteY44" fmla="*/ 3665756 h 7919265"/>
              <a:gd name="connsiteX45" fmla="*/ 5670612 w 5861642"/>
              <a:gd name="connsiteY45" fmla="*/ 3727201 h 7919265"/>
              <a:gd name="connsiteX46" fmla="*/ 5646783 w 5861642"/>
              <a:gd name="connsiteY46" fmla="*/ 4090075 h 7919265"/>
              <a:gd name="connsiteX47" fmla="*/ 5643566 w 5861642"/>
              <a:gd name="connsiteY47" fmla="*/ 4151837 h 7919265"/>
              <a:gd name="connsiteX48" fmla="*/ 5635382 w 5861642"/>
              <a:gd name="connsiteY48" fmla="*/ 4309007 h 7919265"/>
              <a:gd name="connsiteX49" fmla="*/ 5607588 w 5861642"/>
              <a:gd name="connsiteY49" fmla="*/ 4783566 h 7919265"/>
              <a:gd name="connsiteX50" fmla="*/ 5605250 w 5861642"/>
              <a:gd name="connsiteY50" fmla="*/ 4823208 h 7919265"/>
              <a:gd name="connsiteX51" fmla="*/ 5598814 w 5861642"/>
              <a:gd name="connsiteY51" fmla="*/ 5036288 h 7919265"/>
              <a:gd name="connsiteX52" fmla="*/ 5582445 w 5861642"/>
              <a:gd name="connsiteY52" fmla="*/ 5350628 h 7919265"/>
              <a:gd name="connsiteX53" fmla="*/ 5515806 w 5861642"/>
              <a:gd name="connsiteY53" fmla="*/ 6483795 h 7919265"/>
              <a:gd name="connsiteX54" fmla="*/ 5510305 w 5861642"/>
              <a:gd name="connsiteY54" fmla="*/ 6577332 h 7919265"/>
              <a:gd name="connsiteX55" fmla="*/ 5511780 w 5861642"/>
              <a:gd name="connsiteY55" fmla="*/ 6587223 h 7919265"/>
              <a:gd name="connsiteX56" fmla="*/ 5510197 w 5861642"/>
              <a:gd name="connsiteY56" fmla="*/ 6670719 h 7919265"/>
              <a:gd name="connsiteX57" fmla="*/ 5499832 w 5861642"/>
              <a:gd name="connsiteY57" fmla="*/ 6770108 h 7919265"/>
              <a:gd name="connsiteX58" fmla="*/ 5498316 w 5861642"/>
              <a:gd name="connsiteY58" fmla="*/ 6781200 h 7919265"/>
              <a:gd name="connsiteX59" fmla="*/ 5497062 w 5861642"/>
              <a:gd name="connsiteY59" fmla="*/ 6802542 h 7919265"/>
              <a:gd name="connsiteX60" fmla="*/ 5499947 w 5861642"/>
              <a:gd name="connsiteY60" fmla="*/ 6820932 h 7919265"/>
              <a:gd name="connsiteX61" fmla="*/ 5494409 w 5861642"/>
              <a:gd name="connsiteY61" fmla="*/ 6847760 h 7919265"/>
              <a:gd name="connsiteX62" fmla="*/ 5486503 w 5861642"/>
              <a:gd name="connsiteY62" fmla="*/ 6982763 h 7919265"/>
              <a:gd name="connsiteX63" fmla="*/ 5452061 w 5861642"/>
              <a:gd name="connsiteY63" fmla="*/ 7583356 h 7919265"/>
              <a:gd name="connsiteX64" fmla="*/ 5458843 w 5861642"/>
              <a:gd name="connsiteY64" fmla="*/ 7628844 h 7919265"/>
              <a:gd name="connsiteX65" fmla="*/ 5457259 w 5861642"/>
              <a:gd name="connsiteY65" fmla="*/ 7712341 h 7919265"/>
              <a:gd name="connsiteX66" fmla="*/ 5443236 w 5861642"/>
              <a:gd name="connsiteY66" fmla="*/ 7838503 h 7919265"/>
              <a:gd name="connsiteX67" fmla="*/ 5447010 w 5861642"/>
              <a:gd name="connsiteY67" fmla="*/ 7862553 h 7919265"/>
              <a:gd name="connsiteX68" fmla="*/ 5432854 w 5861642"/>
              <a:gd name="connsiteY68" fmla="*/ 7919237 h 7919265"/>
              <a:gd name="connsiteX69" fmla="*/ 397307 w 5861642"/>
              <a:gd name="connsiteY69" fmla="*/ 7606085 h 7919265"/>
              <a:gd name="connsiteX0" fmla="*/ 0 w 5861642"/>
              <a:gd name="connsiteY0" fmla="*/ 7584901 h 7919265"/>
              <a:gd name="connsiteX1" fmla="*/ 58824 w 5861642"/>
              <a:gd name="connsiteY1" fmla="*/ 6543594 h 7919265"/>
              <a:gd name="connsiteX2" fmla="*/ 422572 w 5861642"/>
              <a:gd name="connsiteY2" fmla="*/ 0 h 7919265"/>
              <a:gd name="connsiteX3" fmla="*/ 4284829 w 5861642"/>
              <a:gd name="connsiteY3" fmla="*/ 212657 h 7919265"/>
              <a:gd name="connsiteX4" fmla="*/ 5823654 w 5861642"/>
              <a:gd name="connsiteY4" fmla="*/ 306262 h 7919265"/>
              <a:gd name="connsiteX5" fmla="*/ 5861642 w 5861642"/>
              <a:gd name="connsiteY5" fmla="*/ 317988 h 7919265"/>
              <a:gd name="connsiteX6" fmla="*/ 5856157 w 5861642"/>
              <a:gd name="connsiteY6" fmla="*/ 378751 h 7919265"/>
              <a:gd name="connsiteX7" fmla="*/ 5842343 w 5861642"/>
              <a:gd name="connsiteY7" fmla="*/ 627797 h 7919265"/>
              <a:gd name="connsiteX8" fmla="*/ 5837543 w 5861642"/>
              <a:gd name="connsiteY8" fmla="*/ 720595 h 7919265"/>
              <a:gd name="connsiteX9" fmla="*/ 5820125 w 5861642"/>
              <a:gd name="connsiteY9" fmla="*/ 1012687 h 7919265"/>
              <a:gd name="connsiteX10" fmla="*/ 5822318 w 5861642"/>
              <a:gd name="connsiteY10" fmla="*/ 1018677 h 7919265"/>
              <a:gd name="connsiteX11" fmla="*/ 5809530 w 5861642"/>
              <a:gd name="connsiteY11" fmla="*/ 1196200 h 7919265"/>
              <a:gd name="connsiteX12" fmla="*/ 5812189 w 5861642"/>
              <a:gd name="connsiteY12" fmla="*/ 1197315 h 7919265"/>
              <a:gd name="connsiteX13" fmla="*/ 5817462 w 5861642"/>
              <a:gd name="connsiteY13" fmla="*/ 1242155 h 7919265"/>
              <a:gd name="connsiteX14" fmla="*/ 5811320 w 5861642"/>
              <a:gd name="connsiteY14" fmla="*/ 1364256 h 7919265"/>
              <a:gd name="connsiteX15" fmla="*/ 5811185 w 5861642"/>
              <a:gd name="connsiteY15" fmla="*/ 1436500 h 7919265"/>
              <a:gd name="connsiteX16" fmla="*/ 5816694 w 5861642"/>
              <a:gd name="connsiteY16" fmla="*/ 1462669 h 7919265"/>
              <a:gd name="connsiteX17" fmla="*/ 5818070 w 5861642"/>
              <a:gd name="connsiteY17" fmla="*/ 1637067 h 7919265"/>
              <a:gd name="connsiteX18" fmla="*/ 5811245 w 5861642"/>
              <a:gd name="connsiteY18" fmla="*/ 1696270 h 7919265"/>
              <a:gd name="connsiteX19" fmla="*/ 5795186 w 5861642"/>
              <a:gd name="connsiteY19" fmla="*/ 1818360 h 7919265"/>
              <a:gd name="connsiteX20" fmla="*/ 5796218 w 5861642"/>
              <a:gd name="connsiteY20" fmla="*/ 1911947 h 7919265"/>
              <a:gd name="connsiteX21" fmla="*/ 5789969 w 5861642"/>
              <a:gd name="connsiteY21" fmla="*/ 1925528 h 7919265"/>
              <a:gd name="connsiteX22" fmla="*/ 5771499 w 5861642"/>
              <a:gd name="connsiteY22" fmla="*/ 2014848 h 7919265"/>
              <a:gd name="connsiteX23" fmla="*/ 5767709 w 5861642"/>
              <a:gd name="connsiteY23" fmla="*/ 2045563 h 7919265"/>
              <a:gd name="connsiteX24" fmla="*/ 5767187 w 5861642"/>
              <a:gd name="connsiteY24" fmla="*/ 2054308 h 7919265"/>
              <a:gd name="connsiteX25" fmla="*/ 5769380 w 5861642"/>
              <a:gd name="connsiteY25" fmla="*/ 2060299 h 7919265"/>
              <a:gd name="connsiteX26" fmla="*/ 5756593 w 5861642"/>
              <a:gd name="connsiteY26" fmla="*/ 2237821 h 7919265"/>
              <a:gd name="connsiteX27" fmla="*/ 5759252 w 5861642"/>
              <a:gd name="connsiteY27" fmla="*/ 2238936 h 7919265"/>
              <a:gd name="connsiteX28" fmla="*/ 5764525 w 5861642"/>
              <a:gd name="connsiteY28" fmla="*/ 2283776 h 7919265"/>
              <a:gd name="connsiteX29" fmla="*/ 5758382 w 5861642"/>
              <a:gd name="connsiteY29" fmla="*/ 2405877 h 7919265"/>
              <a:gd name="connsiteX30" fmla="*/ 5758248 w 5861642"/>
              <a:gd name="connsiteY30" fmla="*/ 2478121 h 7919265"/>
              <a:gd name="connsiteX31" fmla="*/ 5763756 w 5861642"/>
              <a:gd name="connsiteY31" fmla="*/ 2504290 h 7919265"/>
              <a:gd name="connsiteX32" fmla="*/ 5765133 w 5861642"/>
              <a:gd name="connsiteY32" fmla="*/ 2678688 h 7919265"/>
              <a:gd name="connsiteX33" fmla="*/ 5758308 w 5861642"/>
              <a:gd name="connsiteY33" fmla="*/ 2737891 h 7919265"/>
              <a:gd name="connsiteX34" fmla="*/ 5742249 w 5861642"/>
              <a:gd name="connsiteY34" fmla="*/ 2859981 h 7919265"/>
              <a:gd name="connsiteX35" fmla="*/ 5743281 w 5861642"/>
              <a:gd name="connsiteY35" fmla="*/ 2953568 h 7919265"/>
              <a:gd name="connsiteX36" fmla="*/ 5737032 w 5861642"/>
              <a:gd name="connsiteY36" fmla="*/ 2967149 h 7919265"/>
              <a:gd name="connsiteX37" fmla="*/ 5718561 w 5861642"/>
              <a:gd name="connsiteY37" fmla="*/ 3056469 h 7919265"/>
              <a:gd name="connsiteX38" fmla="*/ 5704157 w 5861642"/>
              <a:gd name="connsiteY38" fmla="*/ 3191664 h 7919265"/>
              <a:gd name="connsiteX39" fmla="*/ 5701519 w 5861642"/>
              <a:gd name="connsiteY39" fmla="*/ 3191820 h 7919265"/>
              <a:gd name="connsiteX40" fmla="*/ 5689148 w 5861642"/>
              <a:gd name="connsiteY40" fmla="*/ 3349428 h 7919265"/>
              <a:gd name="connsiteX41" fmla="*/ 5698460 w 5861642"/>
              <a:gd name="connsiteY41" fmla="*/ 3452640 h 7919265"/>
              <a:gd name="connsiteX42" fmla="*/ 5688292 w 5861642"/>
              <a:gd name="connsiteY42" fmla="*/ 3569167 h 7919265"/>
              <a:gd name="connsiteX43" fmla="*/ 5679997 w 5861642"/>
              <a:gd name="connsiteY43" fmla="*/ 3665756 h 7919265"/>
              <a:gd name="connsiteX44" fmla="*/ 5670612 w 5861642"/>
              <a:gd name="connsiteY44" fmla="*/ 3727201 h 7919265"/>
              <a:gd name="connsiteX45" fmla="*/ 5646783 w 5861642"/>
              <a:gd name="connsiteY45" fmla="*/ 4090075 h 7919265"/>
              <a:gd name="connsiteX46" fmla="*/ 5643566 w 5861642"/>
              <a:gd name="connsiteY46" fmla="*/ 4151837 h 7919265"/>
              <a:gd name="connsiteX47" fmla="*/ 5635382 w 5861642"/>
              <a:gd name="connsiteY47" fmla="*/ 4309007 h 7919265"/>
              <a:gd name="connsiteX48" fmla="*/ 5607588 w 5861642"/>
              <a:gd name="connsiteY48" fmla="*/ 4783566 h 7919265"/>
              <a:gd name="connsiteX49" fmla="*/ 5605250 w 5861642"/>
              <a:gd name="connsiteY49" fmla="*/ 4823208 h 7919265"/>
              <a:gd name="connsiteX50" fmla="*/ 5598814 w 5861642"/>
              <a:gd name="connsiteY50" fmla="*/ 5036288 h 7919265"/>
              <a:gd name="connsiteX51" fmla="*/ 5582445 w 5861642"/>
              <a:gd name="connsiteY51" fmla="*/ 5350628 h 7919265"/>
              <a:gd name="connsiteX52" fmla="*/ 5515806 w 5861642"/>
              <a:gd name="connsiteY52" fmla="*/ 6483795 h 7919265"/>
              <a:gd name="connsiteX53" fmla="*/ 5510305 w 5861642"/>
              <a:gd name="connsiteY53" fmla="*/ 6577332 h 7919265"/>
              <a:gd name="connsiteX54" fmla="*/ 5511780 w 5861642"/>
              <a:gd name="connsiteY54" fmla="*/ 6587223 h 7919265"/>
              <a:gd name="connsiteX55" fmla="*/ 5510197 w 5861642"/>
              <a:gd name="connsiteY55" fmla="*/ 6670719 h 7919265"/>
              <a:gd name="connsiteX56" fmla="*/ 5499832 w 5861642"/>
              <a:gd name="connsiteY56" fmla="*/ 6770108 h 7919265"/>
              <a:gd name="connsiteX57" fmla="*/ 5498316 w 5861642"/>
              <a:gd name="connsiteY57" fmla="*/ 6781200 h 7919265"/>
              <a:gd name="connsiteX58" fmla="*/ 5497062 w 5861642"/>
              <a:gd name="connsiteY58" fmla="*/ 6802542 h 7919265"/>
              <a:gd name="connsiteX59" fmla="*/ 5499947 w 5861642"/>
              <a:gd name="connsiteY59" fmla="*/ 6820932 h 7919265"/>
              <a:gd name="connsiteX60" fmla="*/ 5494409 w 5861642"/>
              <a:gd name="connsiteY60" fmla="*/ 6847760 h 7919265"/>
              <a:gd name="connsiteX61" fmla="*/ 5486503 w 5861642"/>
              <a:gd name="connsiteY61" fmla="*/ 6982763 h 7919265"/>
              <a:gd name="connsiteX62" fmla="*/ 5452061 w 5861642"/>
              <a:gd name="connsiteY62" fmla="*/ 7583356 h 7919265"/>
              <a:gd name="connsiteX63" fmla="*/ 5458843 w 5861642"/>
              <a:gd name="connsiteY63" fmla="*/ 7628844 h 7919265"/>
              <a:gd name="connsiteX64" fmla="*/ 5457259 w 5861642"/>
              <a:gd name="connsiteY64" fmla="*/ 7712341 h 7919265"/>
              <a:gd name="connsiteX65" fmla="*/ 5443236 w 5861642"/>
              <a:gd name="connsiteY65" fmla="*/ 7838503 h 7919265"/>
              <a:gd name="connsiteX66" fmla="*/ 5447010 w 5861642"/>
              <a:gd name="connsiteY66" fmla="*/ 7862553 h 7919265"/>
              <a:gd name="connsiteX67" fmla="*/ 5432854 w 5861642"/>
              <a:gd name="connsiteY67" fmla="*/ 7919237 h 7919265"/>
              <a:gd name="connsiteX68" fmla="*/ 397307 w 5861642"/>
              <a:gd name="connsiteY68" fmla="*/ 7606085 h 7919265"/>
              <a:gd name="connsiteX69" fmla="*/ 0 w 5861642"/>
              <a:gd name="connsiteY69"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98460 w 5861642"/>
              <a:gd name="connsiteY40" fmla="*/ 3452640 h 7919265"/>
              <a:gd name="connsiteX41" fmla="*/ 5688292 w 5861642"/>
              <a:gd name="connsiteY41" fmla="*/ 3569167 h 7919265"/>
              <a:gd name="connsiteX42" fmla="*/ 5679997 w 5861642"/>
              <a:gd name="connsiteY42" fmla="*/ 3665756 h 7919265"/>
              <a:gd name="connsiteX43" fmla="*/ 5670612 w 5861642"/>
              <a:gd name="connsiteY43" fmla="*/ 3727201 h 7919265"/>
              <a:gd name="connsiteX44" fmla="*/ 5646783 w 5861642"/>
              <a:gd name="connsiteY44" fmla="*/ 4090075 h 7919265"/>
              <a:gd name="connsiteX45" fmla="*/ 5643566 w 5861642"/>
              <a:gd name="connsiteY45" fmla="*/ 4151837 h 7919265"/>
              <a:gd name="connsiteX46" fmla="*/ 5635382 w 5861642"/>
              <a:gd name="connsiteY46" fmla="*/ 4309007 h 7919265"/>
              <a:gd name="connsiteX47" fmla="*/ 5607588 w 5861642"/>
              <a:gd name="connsiteY47" fmla="*/ 4783566 h 7919265"/>
              <a:gd name="connsiteX48" fmla="*/ 5605250 w 5861642"/>
              <a:gd name="connsiteY48" fmla="*/ 4823208 h 7919265"/>
              <a:gd name="connsiteX49" fmla="*/ 5598814 w 5861642"/>
              <a:gd name="connsiteY49" fmla="*/ 5036288 h 7919265"/>
              <a:gd name="connsiteX50" fmla="*/ 5582445 w 5861642"/>
              <a:gd name="connsiteY50" fmla="*/ 5350628 h 7919265"/>
              <a:gd name="connsiteX51" fmla="*/ 5515806 w 5861642"/>
              <a:gd name="connsiteY51" fmla="*/ 6483795 h 7919265"/>
              <a:gd name="connsiteX52" fmla="*/ 5510305 w 5861642"/>
              <a:gd name="connsiteY52" fmla="*/ 6577332 h 7919265"/>
              <a:gd name="connsiteX53" fmla="*/ 5511780 w 5861642"/>
              <a:gd name="connsiteY53" fmla="*/ 6587223 h 7919265"/>
              <a:gd name="connsiteX54" fmla="*/ 5510197 w 5861642"/>
              <a:gd name="connsiteY54" fmla="*/ 6670719 h 7919265"/>
              <a:gd name="connsiteX55" fmla="*/ 5499832 w 5861642"/>
              <a:gd name="connsiteY55" fmla="*/ 6770108 h 7919265"/>
              <a:gd name="connsiteX56" fmla="*/ 5498316 w 5861642"/>
              <a:gd name="connsiteY56" fmla="*/ 6781200 h 7919265"/>
              <a:gd name="connsiteX57" fmla="*/ 5497062 w 5861642"/>
              <a:gd name="connsiteY57" fmla="*/ 6802542 h 7919265"/>
              <a:gd name="connsiteX58" fmla="*/ 5499947 w 5861642"/>
              <a:gd name="connsiteY58" fmla="*/ 6820932 h 7919265"/>
              <a:gd name="connsiteX59" fmla="*/ 5494409 w 5861642"/>
              <a:gd name="connsiteY59" fmla="*/ 6847760 h 7919265"/>
              <a:gd name="connsiteX60" fmla="*/ 5486503 w 5861642"/>
              <a:gd name="connsiteY60" fmla="*/ 6982763 h 7919265"/>
              <a:gd name="connsiteX61" fmla="*/ 5452061 w 5861642"/>
              <a:gd name="connsiteY61" fmla="*/ 7583356 h 7919265"/>
              <a:gd name="connsiteX62" fmla="*/ 5458843 w 5861642"/>
              <a:gd name="connsiteY62" fmla="*/ 7628844 h 7919265"/>
              <a:gd name="connsiteX63" fmla="*/ 5457259 w 5861642"/>
              <a:gd name="connsiteY63" fmla="*/ 7712341 h 7919265"/>
              <a:gd name="connsiteX64" fmla="*/ 5443236 w 5861642"/>
              <a:gd name="connsiteY64" fmla="*/ 7838503 h 7919265"/>
              <a:gd name="connsiteX65" fmla="*/ 5447010 w 5861642"/>
              <a:gd name="connsiteY65" fmla="*/ 7862553 h 7919265"/>
              <a:gd name="connsiteX66" fmla="*/ 5432854 w 5861642"/>
              <a:gd name="connsiteY66" fmla="*/ 7919237 h 7919265"/>
              <a:gd name="connsiteX67" fmla="*/ 397307 w 5861642"/>
              <a:gd name="connsiteY67" fmla="*/ 7606085 h 7919265"/>
              <a:gd name="connsiteX68" fmla="*/ 0 w 5861642"/>
              <a:gd name="connsiteY68"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98460 w 5861642"/>
              <a:gd name="connsiteY40" fmla="*/ 3452640 h 7919265"/>
              <a:gd name="connsiteX41" fmla="*/ 5688292 w 5861642"/>
              <a:gd name="connsiteY41" fmla="*/ 3569167 h 7919265"/>
              <a:gd name="connsiteX42" fmla="*/ 5679997 w 5861642"/>
              <a:gd name="connsiteY42" fmla="*/ 3665756 h 7919265"/>
              <a:gd name="connsiteX43" fmla="*/ 5670612 w 5861642"/>
              <a:gd name="connsiteY43" fmla="*/ 3727201 h 7919265"/>
              <a:gd name="connsiteX44" fmla="*/ 5646783 w 5861642"/>
              <a:gd name="connsiteY44" fmla="*/ 4090075 h 7919265"/>
              <a:gd name="connsiteX45" fmla="*/ 5643566 w 5861642"/>
              <a:gd name="connsiteY45" fmla="*/ 4151837 h 7919265"/>
              <a:gd name="connsiteX46" fmla="*/ 5635382 w 5861642"/>
              <a:gd name="connsiteY46" fmla="*/ 4309007 h 7919265"/>
              <a:gd name="connsiteX47" fmla="*/ 5607588 w 5861642"/>
              <a:gd name="connsiteY47" fmla="*/ 4783566 h 7919265"/>
              <a:gd name="connsiteX48" fmla="*/ 5605250 w 5861642"/>
              <a:gd name="connsiteY48" fmla="*/ 4823208 h 7919265"/>
              <a:gd name="connsiteX49" fmla="*/ 5598814 w 5861642"/>
              <a:gd name="connsiteY49" fmla="*/ 5036288 h 7919265"/>
              <a:gd name="connsiteX50" fmla="*/ 5515806 w 5861642"/>
              <a:gd name="connsiteY50" fmla="*/ 6483795 h 7919265"/>
              <a:gd name="connsiteX51" fmla="*/ 5510305 w 5861642"/>
              <a:gd name="connsiteY51" fmla="*/ 6577332 h 7919265"/>
              <a:gd name="connsiteX52" fmla="*/ 5511780 w 5861642"/>
              <a:gd name="connsiteY52" fmla="*/ 6587223 h 7919265"/>
              <a:gd name="connsiteX53" fmla="*/ 5510197 w 5861642"/>
              <a:gd name="connsiteY53" fmla="*/ 6670719 h 7919265"/>
              <a:gd name="connsiteX54" fmla="*/ 5499832 w 5861642"/>
              <a:gd name="connsiteY54" fmla="*/ 6770108 h 7919265"/>
              <a:gd name="connsiteX55" fmla="*/ 5498316 w 5861642"/>
              <a:gd name="connsiteY55" fmla="*/ 6781200 h 7919265"/>
              <a:gd name="connsiteX56" fmla="*/ 5497062 w 5861642"/>
              <a:gd name="connsiteY56" fmla="*/ 6802542 h 7919265"/>
              <a:gd name="connsiteX57" fmla="*/ 5499947 w 5861642"/>
              <a:gd name="connsiteY57" fmla="*/ 6820932 h 7919265"/>
              <a:gd name="connsiteX58" fmla="*/ 5494409 w 5861642"/>
              <a:gd name="connsiteY58" fmla="*/ 6847760 h 7919265"/>
              <a:gd name="connsiteX59" fmla="*/ 5486503 w 5861642"/>
              <a:gd name="connsiteY59" fmla="*/ 6982763 h 7919265"/>
              <a:gd name="connsiteX60" fmla="*/ 5452061 w 5861642"/>
              <a:gd name="connsiteY60" fmla="*/ 7583356 h 7919265"/>
              <a:gd name="connsiteX61" fmla="*/ 5458843 w 5861642"/>
              <a:gd name="connsiteY61" fmla="*/ 7628844 h 7919265"/>
              <a:gd name="connsiteX62" fmla="*/ 5457259 w 5861642"/>
              <a:gd name="connsiteY62" fmla="*/ 7712341 h 7919265"/>
              <a:gd name="connsiteX63" fmla="*/ 5443236 w 5861642"/>
              <a:gd name="connsiteY63" fmla="*/ 7838503 h 7919265"/>
              <a:gd name="connsiteX64" fmla="*/ 5447010 w 5861642"/>
              <a:gd name="connsiteY64" fmla="*/ 7862553 h 7919265"/>
              <a:gd name="connsiteX65" fmla="*/ 5432854 w 5861642"/>
              <a:gd name="connsiteY65" fmla="*/ 7919237 h 7919265"/>
              <a:gd name="connsiteX66" fmla="*/ 397307 w 5861642"/>
              <a:gd name="connsiteY66" fmla="*/ 7606085 h 7919265"/>
              <a:gd name="connsiteX67" fmla="*/ 0 w 5861642"/>
              <a:gd name="connsiteY67"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98460 w 5861642"/>
              <a:gd name="connsiteY40" fmla="*/ 3452640 h 7919265"/>
              <a:gd name="connsiteX41" fmla="*/ 5688292 w 5861642"/>
              <a:gd name="connsiteY41" fmla="*/ 3569167 h 7919265"/>
              <a:gd name="connsiteX42" fmla="*/ 5679997 w 5861642"/>
              <a:gd name="connsiteY42" fmla="*/ 3665756 h 7919265"/>
              <a:gd name="connsiteX43" fmla="*/ 5670612 w 5861642"/>
              <a:gd name="connsiteY43" fmla="*/ 3727201 h 7919265"/>
              <a:gd name="connsiteX44" fmla="*/ 5646783 w 5861642"/>
              <a:gd name="connsiteY44" fmla="*/ 4090075 h 7919265"/>
              <a:gd name="connsiteX45" fmla="*/ 5643566 w 5861642"/>
              <a:gd name="connsiteY45" fmla="*/ 4151837 h 7919265"/>
              <a:gd name="connsiteX46" fmla="*/ 5635382 w 5861642"/>
              <a:gd name="connsiteY46" fmla="*/ 4309007 h 7919265"/>
              <a:gd name="connsiteX47" fmla="*/ 5607588 w 5861642"/>
              <a:gd name="connsiteY47" fmla="*/ 4783566 h 7919265"/>
              <a:gd name="connsiteX48" fmla="*/ 5598814 w 5861642"/>
              <a:gd name="connsiteY48" fmla="*/ 5036288 h 7919265"/>
              <a:gd name="connsiteX49" fmla="*/ 5515806 w 5861642"/>
              <a:gd name="connsiteY49" fmla="*/ 6483795 h 7919265"/>
              <a:gd name="connsiteX50" fmla="*/ 5510305 w 5861642"/>
              <a:gd name="connsiteY50" fmla="*/ 6577332 h 7919265"/>
              <a:gd name="connsiteX51" fmla="*/ 5511780 w 5861642"/>
              <a:gd name="connsiteY51" fmla="*/ 6587223 h 7919265"/>
              <a:gd name="connsiteX52" fmla="*/ 5510197 w 5861642"/>
              <a:gd name="connsiteY52" fmla="*/ 6670719 h 7919265"/>
              <a:gd name="connsiteX53" fmla="*/ 5499832 w 5861642"/>
              <a:gd name="connsiteY53" fmla="*/ 6770108 h 7919265"/>
              <a:gd name="connsiteX54" fmla="*/ 5498316 w 5861642"/>
              <a:gd name="connsiteY54" fmla="*/ 6781200 h 7919265"/>
              <a:gd name="connsiteX55" fmla="*/ 5497062 w 5861642"/>
              <a:gd name="connsiteY55" fmla="*/ 6802542 h 7919265"/>
              <a:gd name="connsiteX56" fmla="*/ 5499947 w 5861642"/>
              <a:gd name="connsiteY56" fmla="*/ 6820932 h 7919265"/>
              <a:gd name="connsiteX57" fmla="*/ 5494409 w 5861642"/>
              <a:gd name="connsiteY57" fmla="*/ 6847760 h 7919265"/>
              <a:gd name="connsiteX58" fmla="*/ 5486503 w 5861642"/>
              <a:gd name="connsiteY58" fmla="*/ 6982763 h 7919265"/>
              <a:gd name="connsiteX59" fmla="*/ 5452061 w 5861642"/>
              <a:gd name="connsiteY59" fmla="*/ 7583356 h 7919265"/>
              <a:gd name="connsiteX60" fmla="*/ 5458843 w 5861642"/>
              <a:gd name="connsiteY60" fmla="*/ 7628844 h 7919265"/>
              <a:gd name="connsiteX61" fmla="*/ 5457259 w 5861642"/>
              <a:gd name="connsiteY61" fmla="*/ 7712341 h 7919265"/>
              <a:gd name="connsiteX62" fmla="*/ 5443236 w 5861642"/>
              <a:gd name="connsiteY62" fmla="*/ 7838503 h 7919265"/>
              <a:gd name="connsiteX63" fmla="*/ 5447010 w 5861642"/>
              <a:gd name="connsiteY63" fmla="*/ 7862553 h 7919265"/>
              <a:gd name="connsiteX64" fmla="*/ 5432854 w 5861642"/>
              <a:gd name="connsiteY64" fmla="*/ 7919237 h 7919265"/>
              <a:gd name="connsiteX65" fmla="*/ 397307 w 5861642"/>
              <a:gd name="connsiteY65" fmla="*/ 7606085 h 7919265"/>
              <a:gd name="connsiteX66" fmla="*/ 0 w 5861642"/>
              <a:gd name="connsiteY66"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98460 w 5861642"/>
              <a:gd name="connsiteY40" fmla="*/ 3452640 h 7919265"/>
              <a:gd name="connsiteX41" fmla="*/ 5688292 w 5861642"/>
              <a:gd name="connsiteY41" fmla="*/ 3569167 h 7919265"/>
              <a:gd name="connsiteX42" fmla="*/ 5679997 w 5861642"/>
              <a:gd name="connsiteY42" fmla="*/ 3665756 h 7919265"/>
              <a:gd name="connsiteX43" fmla="*/ 5670612 w 5861642"/>
              <a:gd name="connsiteY43" fmla="*/ 3727201 h 7919265"/>
              <a:gd name="connsiteX44" fmla="*/ 5646783 w 5861642"/>
              <a:gd name="connsiteY44" fmla="*/ 4090075 h 7919265"/>
              <a:gd name="connsiteX45" fmla="*/ 5643566 w 5861642"/>
              <a:gd name="connsiteY45" fmla="*/ 4151837 h 7919265"/>
              <a:gd name="connsiteX46" fmla="*/ 5607588 w 5861642"/>
              <a:gd name="connsiteY46" fmla="*/ 4783566 h 7919265"/>
              <a:gd name="connsiteX47" fmla="*/ 5598814 w 5861642"/>
              <a:gd name="connsiteY47" fmla="*/ 5036288 h 7919265"/>
              <a:gd name="connsiteX48" fmla="*/ 5515806 w 5861642"/>
              <a:gd name="connsiteY48" fmla="*/ 6483795 h 7919265"/>
              <a:gd name="connsiteX49" fmla="*/ 5510305 w 5861642"/>
              <a:gd name="connsiteY49" fmla="*/ 6577332 h 7919265"/>
              <a:gd name="connsiteX50" fmla="*/ 5511780 w 5861642"/>
              <a:gd name="connsiteY50" fmla="*/ 6587223 h 7919265"/>
              <a:gd name="connsiteX51" fmla="*/ 5510197 w 5861642"/>
              <a:gd name="connsiteY51" fmla="*/ 6670719 h 7919265"/>
              <a:gd name="connsiteX52" fmla="*/ 5499832 w 5861642"/>
              <a:gd name="connsiteY52" fmla="*/ 6770108 h 7919265"/>
              <a:gd name="connsiteX53" fmla="*/ 5498316 w 5861642"/>
              <a:gd name="connsiteY53" fmla="*/ 6781200 h 7919265"/>
              <a:gd name="connsiteX54" fmla="*/ 5497062 w 5861642"/>
              <a:gd name="connsiteY54" fmla="*/ 6802542 h 7919265"/>
              <a:gd name="connsiteX55" fmla="*/ 5499947 w 5861642"/>
              <a:gd name="connsiteY55" fmla="*/ 6820932 h 7919265"/>
              <a:gd name="connsiteX56" fmla="*/ 5494409 w 5861642"/>
              <a:gd name="connsiteY56" fmla="*/ 6847760 h 7919265"/>
              <a:gd name="connsiteX57" fmla="*/ 5486503 w 5861642"/>
              <a:gd name="connsiteY57" fmla="*/ 6982763 h 7919265"/>
              <a:gd name="connsiteX58" fmla="*/ 5452061 w 5861642"/>
              <a:gd name="connsiteY58" fmla="*/ 7583356 h 7919265"/>
              <a:gd name="connsiteX59" fmla="*/ 5458843 w 5861642"/>
              <a:gd name="connsiteY59" fmla="*/ 7628844 h 7919265"/>
              <a:gd name="connsiteX60" fmla="*/ 5457259 w 5861642"/>
              <a:gd name="connsiteY60" fmla="*/ 7712341 h 7919265"/>
              <a:gd name="connsiteX61" fmla="*/ 5443236 w 5861642"/>
              <a:gd name="connsiteY61" fmla="*/ 7838503 h 7919265"/>
              <a:gd name="connsiteX62" fmla="*/ 5447010 w 5861642"/>
              <a:gd name="connsiteY62" fmla="*/ 7862553 h 7919265"/>
              <a:gd name="connsiteX63" fmla="*/ 5432854 w 5861642"/>
              <a:gd name="connsiteY63" fmla="*/ 7919237 h 7919265"/>
              <a:gd name="connsiteX64" fmla="*/ 397307 w 5861642"/>
              <a:gd name="connsiteY64" fmla="*/ 7606085 h 7919265"/>
              <a:gd name="connsiteX65" fmla="*/ 0 w 5861642"/>
              <a:gd name="connsiteY65"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98460 w 5861642"/>
              <a:gd name="connsiteY40" fmla="*/ 3452640 h 7919265"/>
              <a:gd name="connsiteX41" fmla="*/ 5688292 w 5861642"/>
              <a:gd name="connsiteY41" fmla="*/ 3569167 h 7919265"/>
              <a:gd name="connsiteX42" fmla="*/ 5679997 w 5861642"/>
              <a:gd name="connsiteY42" fmla="*/ 3665756 h 7919265"/>
              <a:gd name="connsiteX43" fmla="*/ 5670612 w 5861642"/>
              <a:gd name="connsiteY43" fmla="*/ 3727201 h 7919265"/>
              <a:gd name="connsiteX44" fmla="*/ 5646783 w 5861642"/>
              <a:gd name="connsiteY44" fmla="*/ 4090075 h 7919265"/>
              <a:gd name="connsiteX45" fmla="*/ 5607588 w 5861642"/>
              <a:gd name="connsiteY45" fmla="*/ 4783566 h 7919265"/>
              <a:gd name="connsiteX46" fmla="*/ 5598814 w 5861642"/>
              <a:gd name="connsiteY46" fmla="*/ 5036288 h 7919265"/>
              <a:gd name="connsiteX47" fmla="*/ 5515806 w 5861642"/>
              <a:gd name="connsiteY47" fmla="*/ 6483795 h 7919265"/>
              <a:gd name="connsiteX48" fmla="*/ 5510305 w 5861642"/>
              <a:gd name="connsiteY48" fmla="*/ 6577332 h 7919265"/>
              <a:gd name="connsiteX49" fmla="*/ 5511780 w 5861642"/>
              <a:gd name="connsiteY49" fmla="*/ 6587223 h 7919265"/>
              <a:gd name="connsiteX50" fmla="*/ 5510197 w 5861642"/>
              <a:gd name="connsiteY50" fmla="*/ 6670719 h 7919265"/>
              <a:gd name="connsiteX51" fmla="*/ 5499832 w 5861642"/>
              <a:gd name="connsiteY51" fmla="*/ 6770108 h 7919265"/>
              <a:gd name="connsiteX52" fmla="*/ 5498316 w 5861642"/>
              <a:gd name="connsiteY52" fmla="*/ 6781200 h 7919265"/>
              <a:gd name="connsiteX53" fmla="*/ 5497062 w 5861642"/>
              <a:gd name="connsiteY53" fmla="*/ 6802542 h 7919265"/>
              <a:gd name="connsiteX54" fmla="*/ 5499947 w 5861642"/>
              <a:gd name="connsiteY54" fmla="*/ 6820932 h 7919265"/>
              <a:gd name="connsiteX55" fmla="*/ 5494409 w 5861642"/>
              <a:gd name="connsiteY55" fmla="*/ 6847760 h 7919265"/>
              <a:gd name="connsiteX56" fmla="*/ 5486503 w 5861642"/>
              <a:gd name="connsiteY56" fmla="*/ 6982763 h 7919265"/>
              <a:gd name="connsiteX57" fmla="*/ 5452061 w 5861642"/>
              <a:gd name="connsiteY57" fmla="*/ 7583356 h 7919265"/>
              <a:gd name="connsiteX58" fmla="*/ 5458843 w 5861642"/>
              <a:gd name="connsiteY58" fmla="*/ 7628844 h 7919265"/>
              <a:gd name="connsiteX59" fmla="*/ 5457259 w 5861642"/>
              <a:gd name="connsiteY59" fmla="*/ 7712341 h 7919265"/>
              <a:gd name="connsiteX60" fmla="*/ 5443236 w 5861642"/>
              <a:gd name="connsiteY60" fmla="*/ 7838503 h 7919265"/>
              <a:gd name="connsiteX61" fmla="*/ 5447010 w 5861642"/>
              <a:gd name="connsiteY61" fmla="*/ 7862553 h 7919265"/>
              <a:gd name="connsiteX62" fmla="*/ 5432854 w 5861642"/>
              <a:gd name="connsiteY62" fmla="*/ 7919237 h 7919265"/>
              <a:gd name="connsiteX63" fmla="*/ 397307 w 5861642"/>
              <a:gd name="connsiteY63" fmla="*/ 7606085 h 7919265"/>
              <a:gd name="connsiteX64" fmla="*/ 0 w 5861642"/>
              <a:gd name="connsiteY64"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98460 w 5861642"/>
              <a:gd name="connsiteY40" fmla="*/ 3452640 h 7919265"/>
              <a:gd name="connsiteX41" fmla="*/ 5688292 w 5861642"/>
              <a:gd name="connsiteY41" fmla="*/ 3569167 h 7919265"/>
              <a:gd name="connsiteX42" fmla="*/ 5679997 w 5861642"/>
              <a:gd name="connsiteY42" fmla="*/ 3665756 h 7919265"/>
              <a:gd name="connsiteX43" fmla="*/ 5670612 w 5861642"/>
              <a:gd name="connsiteY43" fmla="*/ 3727201 h 7919265"/>
              <a:gd name="connsiteX44" fmla="*/ 5607588 w 5861642"/>
              <a:gd name="connsiteY44" fmla="*/ 4783566 h 7919265"/>
              <a:gd name="connsiteX45" fmla="*/ 5598814 w 5861642"/>
              <a:gd name="connsiteY45" fmla="*/ 5036288 h 7919265"/>
              <a:gd name="connsiteX46" fmla="*/ 5515806 w 5861642"/>
              <a:gd name="connsiteY46" fmla="*/ 6483795 h 7919265"/>
              <a:gd name="connsiteX47" fmla="*/ 5510305 w 5861642"/>
              <a:gd name="connsiteY47" fmla="*/ 6577332 h 7919265"/>
              <a:gd name="connsiteX48" fmla="*/ 5511780 w 5861642"/>
              <a:gd name="connsiteY48" fmla="*/ 6587223 h 7919265"/>
              <a:gd name="connsiteX49" fmla="*/ 5510197 w 5861642"/>
              <a:gd name="connsiteY49" fmla="*/ 6670719 h 7919265"/>
              <a:gd name="connsiteX50" fmla="*/ 5499832 w 5861642"/>
              <a:gd name="connsiteY50" fmla="*/ 6770108 h 7919265"/>
              <a:gd name="connsiteX51" fmla="*/ 5498316 w 5861642"/>
              <a:gd name="connsiteY51" fmla="*/ 6781200 h 7919265"/>
              <a:gd name="connsiteX52" fmla="*/ 5497062 w 5861642"/>
              <a:gd name="connsiteY52" fmla="*/ 6802542 h 7919265"/>
              <a:gd name="connsiteX53" fmla="*/ 5499947 w 5861642"/>
              <a:gd name="connsiteY53" fmla="*/ 6820932 h 7919265"/>
              <a:gd name="connsiteX54" fmla="*/ 5494409 w 5861642"/>
              <a:gd name="connsiteY54" fmla="*/ 6847760 h 7919265"/>
              <a:gd name="connsiteX55" fmla="*/ 5486503 w 5861642"/>
              <a:gd name="connsiteY55" fmla="*/ 6982763 h 7919265"/>
              <a:gd name="connsiteX56" fmla="*/ 5452061 w 5861642"/>
              <a:gd name="connsiteY56" fmla="*/ 7583356 h 7919265"/>
              <a:gd name="connsiteX57" fmla="*/ 5458843 w 5861642"/>
              <a:gd name="connsiteY57" fmla="*/ 7628844 h 7919265"/>
              <a:gd name="connsiteX58" fmla="*/ 5457259 w 5861642"/>
              <a:gd name="connsiteY58" fmla="*/ 7712341 h 7919265"/>
              <a:gd name="connsiteX59" fmla="*/ 5443236 w 5861642"/>
              <a:gd name="connsiteY59" fmla="*/ 7838503 h 7919265"/>
              <a:gd name="connsiteX60" fmla="*/ 5447010 w 5861642"/>
              <a:gd name="connsiteY60" fmla="*/ 7862553 h 7919265"/>
              <a:gd name="connsiteX61" fmla="*/ 5432854 w 5861642"/>
              <a:gd name="connsiteY61" fmla="*/ 7919237 h 7919265"/>
              <a:gd name="connsiteX62" fmla="*/ 397307 w 5861642"/>
              <a:gd name="connsiteY62" fmla="*/ 7606085 h 7919265"/>
              <a:gd name="connsiteX63" fmla="*/ 0 w 5861642"/>
              <a:gd name="connsiteY63"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98460 w 5861642"/>
              <a:gd name="connsiteY40" fmla="*/ 3452640 h 7919265"/>
              <a:gd name="connsiteX41" fmla="*/ 5688292 w 5861642"/>
              <a:gd name="connsiteY41" fmla="*/ 3569167 h 7919265"/>
              <a:gd name="connsiteX42" fmla="*/ 5679997 w 5861642"/>
              <a:gd name="connsiteY42" fmla="*/ 3665756 h 7919265"/>
              <a:gd name="connsiteX43" fmla="*/ 5670612 w 5861642"/>
              <a:gd name="connsiteY43" fmla="*/ 3727201 h 7919265"/>
              <a:gd name="connsiteX44" fmla="*/ 5598814 w 5861642"/>
              <a:gd name="connsiteY44" fmla="*/ 5036288 h 7919265"/>
              <a:gd name="connsiteX45" fmla="*/ 5515806 w 5861642"/>
              <a:gd name="connsiteY45" fmla="*/ 6483795 h 7919265"/>
              <a:gd name="connsiteX46" fmla="*/ 5510305 w 5861642"/>
              <a:gd name="connsiteY46" fmla="*/ 6577332 h 7919265"/>
              <a:gd name="connsiteX47" fmla="*/ 5511780 w 5861642"/>
              <a:gd name="connsiteY47" fmla="*/ 6587223 h 7919265"/>
              <a:gd name="connsiteX48" fmla="*/ 5510197 w 5861642"/>
              <a:gd name="connsiteY48" fmla="*/ 6670719 h 7919265"/>
              <a:gd name="connsiteX49" fmla="*/ 5499832 w 5861642"/>
              <a:gd name="connsiteY49" fmla="*/ 6770108 h 7919265"/>
              <a:gd name="connsiteX50" fmla="*/ 5498316 w 5861642"/>
              <a:gd name="connsiteY50" fmla="*/ 6781200 h 7919265"/>
              <a:gd name="connsiteX51" fmla="*/ 5497062 w 5861642"/>
              <a:gd name="connsiteY51" fmla="*/ 6802542 h 7919265"/>
              <a:gd name="connsiteX52" fmla="*/ 5499947 w 5861642"/>
              <a:gd name="connsiteY52" fmla="*/ 6820932 h 7919265"/>
              <a:gd name="connsiteX53" fmla="*/ 5494409 w 5861642"/>
              <a:gd name="connsiteY53" fmla="*/ 6847760 h 7919265"/>
              <a:gd name="connsiteX54" fmla="*/ 5486503 w 5861642"/>
              <a:gd name="connsiteY54" fmla="*/ 6982763 h 7919265"/>
              <a:gd name="connsiteX55" fmla="*/ 5452061 w 5861642"/>
              <a:gd name="connsiteY55" fmla="*/ 7583356 h 7919265"/>
              <a:gd name="connsiteX56" fmla="*/ 5458843 w 5861642"/>
              <a:gd name="connsiteY56" fmla="*/ 7628844 h 7919265"/>
              <a:gd name="connsiteX57" fmla="*/ 5457259 w 5861642"/>
              <a:gd name="connsiteY57" fmla="*/ 7712341 h 7919265"/>
              <a:gd name="connsiteX58" fmla="*/ 5443236 w 5861642"/>
              <a:gd name="connsiteY58" fmla="*/ 7838503 h 7919265"/>
              <a:gd name="connsiteX59" fmla="*/ 5447010 w 5861642"/>
              <a:gd name="connsiteY59" fmla="*/ 7862553 h 7919265"/>
              <a:gd name="connsiteX60" fmla="*/ 5432854 w 5861642"/>
              <a:gd name="connsiteY60" fmla="*/ 7919237 h 7919265"/>
              <a:gd name="connsiteX61" fmla="*/ 397307 w 5861642"/>
              <a:gd name="connsiteY61" fmla="*/ 7606085 h 7919265"/>
              <a:gd name="connsiteX62" fmla="*/ 0 w 5861642"/>
              <a:gd name="connsiteY62"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98460 w 5861642"/>
              <a:gd name="connsiteY40" fmla="*/ 3452640 h 7919265"/>
              <a:gd name="connsiteX41" fmla="*/ 5688292 w 5861642"/>
              <a:gd name="connsiteY41" fmla="*/ 3569167 h 7919265"/>
              <a:gd name="connsiteX42" fmla="*/ 5679997 w 5861642"/>
              <a:gd name="connsiteY42" fmla="*/ 3665756 h 7919265"/>
              <a:gd name="connsiteX43" fmla="*/ 5670612 w 5861642"/>
              <a:gd name="connsiteY43" fmla="*/ 3727201 h 7919265"/>
              <a:gd name="connsiteX44" fmla="*/ 5515806 w 5861642"/>
              <a:gd name="connsiteY44" fmla="*/ 6483795 h 7919265"/>
              <a:gd name="connsiteX45" fmla="*/ 5510305 w 5861642"/>
              <a:gd name="connsiteY45" fmla="*/ 6577332 h 7919265"/>
              <a:gd name="connsiteX46" fmla="*/ 5511780 w 5861642"/>
              <a:gd name="connsiteY46" fmla="*/ 6587223 h 7919265"/>
              <a:gd name="connsiteX47" fmla="*/ 5510197 w 5861642"/>
              <a:gd name="connsiteY47" fmla="*/ 6670719 h 7919265"/>
              <a:gd name="connsiteX48" fmla="*/ 5499832 w 5861642"/>
              <a:gd name="connsiteY48" fmla="*/ 6770108 h 7919265"/>
              <a:gd name="connsiteX49" fmla="*/ 5498316 w 5861642"/>
              <a:gd name="connsiteY49" fmla="*/ 6781200 h 7919265"/>
              <a:gd name="connsiteX50" fmla="*/ 5497062 w 5861642"/>
              <a:gd name="connsiteY50" fmla="*/ 6802542 h 7919265"/>
              <a:gd name="connsiteX51" fmla="*/ 5499947 w 5861642"/>
              <a:gd name="connsiteY51" fmla="*/ 6820932 h 7919265"/>
              <a:gd name="connsiteX52" fmla="*/ 5494409 w 5861642"/>
              <a:gd name="connsiteY52" fmla="*/ 6847760 h 7919265"/>
              <a:gd name="connsiteX53" fmla="*/ 5486503 w 5861642"/>
              <a:gd name="connsiteY53" fmla="*/ 6982763 h 7919265"/>
              <a:gd name="connsiteX54" fmla="*/ 5452061 w 5861642"/>
              <a:gd name="connsiteY54" fmla="*/ 7583356 h 7919265"/>
              <a:gd name="connsiteX55" fmla="*/ 5458843 w 5861642"/>
              <a:gd name="connsiteY55" fmla="*/ 7628844 h 7919265"/>
              <a:gd name="connsiteX56" fmla="*/ 5457259 w 5861642"/>
              <a:gd name="connsiteY56" fmla="*/ 7712341 h 7919265"/>
              <a:gd name="connsiteX57" fmla="*/ 5443236 w 5861642"/>
              <a:gd name="connsiteY57" fmla="*/ 7838503 h 7919265"/>
              <a:gd name="connsiteX58" fmla="*/ 5447010 w 5861642"/>
              <a:gd name="connsiteY58" fmla="*/ 7862553 h 7919265"/>
              <a:gd name="connsiteX59" fmla="*/ 5432854 w 5861642"/>
              <a:gd name="connsiteY59" fmla="*/ 7919237 h 7919265"/>
              <a:gd name="connsiteX60" fmla="*/ 397307 w 5861642"/>
              <a:gd name="connsiteY60" fmla="*/ 7606085 h 7919265"/>
              <a:gd name="connsiteX61" fmla="*/ 0 w 5861642"/>
              <a:gd name="connsiteY61"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88292 w 5861642"/>
              <a:gd name="connsiteY40" fmla="*/ 3569167 h 7919265"/>
              <a:gd name="connsiteX41" fmla="*/ 5679997 w 5861642"/>
              <a:gd name="connsiteY41" fmla="*/ 3665756 h 7919265"/>
              <a:gd name="connsiteX42" fmla="*/ 5670612 w 5861642"/>
              <a:gd name="connsiteY42" fmla="*/ 3727201 h 7919265"/>
              <a:gd name="connsiteX43" fmla="*/ 5515806 w 5861642"/>
              <a:gd name="connsiteY43" fmla="*/ 6483795 h 7919265"/>
              <a:gd name="connsiteX44" fmla="*/ 5510305 w 5861642"/>
              <a:gd name="connsiteY44" fmla="*/ 6577332 h 7919265"/>
              <a:gd name="connsiteX45" fmla="*/ 5511780 w 5861642"/>
              <a:gd name="connsiteY45" fmla="*/ 6587223 h 7919265"/>
              <a:gd name="connsiteX46" fmla="*/ 5510197 w 5861642"/>
              <a:gd name="connsiteY46" fmla="*/ 6670719 h 7919265"/>
              <a:gd name="connsiteX47" fmla="*/ 5499832 w 5861642"/>
              <a:gd name="connsiteY47" fmla="*/ 6770108 h 7919265"/>
              <a:gd name="connsiteX48" fmla="*/ 5498316 w 5861642"/>
              <a:gd name="connsiteY48" fmla="*/ 6781200 h 7919265"/>
              <a:gd name="connsiteX49" fmla="*/ 5497062 w 5861642"/>
              <a:gd name="connsiteY49" fmla="*/ 6802542 h 7919265"/>
              <a:gd name="connsiteX50" fmla="*/ 5499947 w 5861642"/>
              <a:gd name="connsiteY50" fmla="*/ 6820932 h 7919265"/>
              <a:gd name="connsiteX51" fmla="*/ 5494409 w 5861642"/>
              <a:gd name="connsiteY51" fmla="*/ 6847760 h 7919265"/>
              <a:gd name="connsiteX52" fmla="*/ 5486503 w 5861642"/>
              <a:gd name="connsiteY52" fmla="*/ 6982763 h 7919265"/>
              <a:gd name="connsiteX53" fmla="*/ 5452061 w 5861642"/>
              <a:gd name="connsiteY53" fmla="*/ 7583356 h 7919265"/>
              <a:gd name="connsiteX54" fmla="*/ 5458843 w 5861642"/>
              <a:gd name="connsiteY54" fmla="*/ 7628844 h 7919265"/>
              <a:gd name="connsiteX55" fmla="*/ 5457259 w 5861642"/>
              <a:gd name="connsiteY55" fmla="*/ 7712341 h 7919265"/>
              <a:gd name="connsiteX56" fmla="*/ 5443236 w 5861642"/>
              <a:gd name="connsiteY56" fmla="*/ 7838503 h 7919265"/>
              <a:gd name="connsiteX57" fmla="*/ 5447010 w 5861642"/>
              <a:gd name="connsiteY57" fmla="*/ 7862553 h 7919265"/>
              <a:gd name="connsiteX58" fmla="*/ 5432854 w 5861642"/>
              <a:gd name="connsiteY58" fmla="*/ 7919237 h 7919265"/>
              <a:gd name="connsiteX59" fmla="*/ 397307 w 5861642"/>
              <a:gd name="connsiteY59" fmla="*/ 7606085 h 7919265"/>
              <a:gd name="connsiteX60" fmla="*/ 0 w 5861642"/>
              <a:gd name="connsiteY60"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79997 w 5861642"/>
              <a:gd name="connsiteY40" fmla="*/ 3665756 h 7919265"/>
              <a:gd name="connsiteX41" fmla="*/ 5670612 w 5861642"/>
              <a:gd name="connsiteY41" fmla="*/ 3727201 h 7919265"/>
              <a:gd name="connsiteX42" fmla="*/ 5515806 w 5861642"/>
              <a:gd name="connsiteY42" fmla="*/ 6483795 h 7919265"/>
              <a:gd name="connsiteX43" fmla="*/ 5510305 w 5861642"/>
              <a:gd name="connsiteY43" fmla="*/ 6577332 h 7919265"/>
              <a:gd name="connsiteX44" fmla="*/ 5511780 w 5861642"/>
              <a:gd name="connsiteY44" fmla="*/ 6587223 h 7919265"/>
              <a:gd name="connsiteX45" fmla="*/ 5510197 w 5861642"/>
              <a:gd name="connsiteY45" fmla="*/ 6670719 h 7919265"/>
              <a:gd name="connsiteX46" fmla="*/ 5499832 w 5861642"/>
              <a:gd name="connsiteY46" fmla="*/ 6770108 h 7919265"/>
              <a:gd name="connsiteX47" fmla="*/ 5498316 w 5861642"/>
              <a:gd name="connsiteY47" fmla="*/ 6781200 h 7919265"/>
              <a:gd name="connsiteX48" fmla="*/ 5497062 w 5861642"/>
              <a:gd name="connsiteY48" fmla="*/ 6802542 h 7919265"/>
              <a:gd name="connsiteX49" fmla="*/ 5499947 w 5861642"/>
              <a:gd name="connsiteY49" fmla="*/ 6820932 h 7919265"/>
              <a:gd name="connsiteX50" fmla="*/ 5494409 w 5861642"/>
              <a:gd name="connsiteY50" fmla="*/ 6847760 h 7919265"/>
              <a:gd name="connsiteX51" fmla="*/ 5486503 w 5861642"/>
              <a:gd name="connsiteY51" fmla="*/ 6982763 h 7919265"/>
              <a:gd name="connsiteX52" fmla="*/ 5452061 w 5861642"/>
              <a:gd name="connsiteY52" fmla="*/ 7583356 h 7919265"/>
              <a:gd name="connsiteX53" fmla="*/ 5458843 w 5861642"/>
              <a:gd name="connsiteY53" fmla="*/ 7628844 h 7919265"/>
              <a:gd name="connsiteX54" fmla="*/ 5457259 w 5861642"/>
              <a:gd name="connsiteY54" fmla="*/ 7712341 h 7919265"/>
              <a:gd name="connsiteX55" fmla="*/ 5443236 w 5861642"/>
              <a:gd name="connsiteY55" fmla="*/ 7838503 h 7919265"/>
              <a:gd name="connsiteX56" fmla="*/ 5447010 w 5861642"/>
              <a:gd name="connsiteY56" fmla="*/ 7862553 h 7919265"/>
              <a:gd name="connsiteX57" fmla="*/ 5432854 w 5861642"/>
              <a:gd name="connsiteY57" fmla="*/ 7919237 h 7919265"/>
              <a:gd name="connsiteX58" fmla="*/ 397307 w 5861642"/>
              <a:gd name="connsiteY58" fmla="*/ 7606085 h 7919265"/>
              <a:gd name="connsiteX59" fmla="*/ 0 w 5861642"/>
              <a:gd name="connsiteY59"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670612 w 5861642"/>
              <a:gd name="connsiteY40" fmla="*/ 3727201 h 7919265"/>
              <a:gd name="connsiteX41" fmla="*/ 5515806 w 5861642"/>
              <a:gd name="connsiteY41" fmla="*/ 6483795 h 7919265"/>
              <a:gd name="connsiteX42" fmla="*/ 5510305 w 5861642"/>
              <a:gd name="connsiteY42" fmla="*/ 6577332 h 7919265"/>
              <a:gd name="connsiteX43" fmla="*/ 5511780 w 5861642"/>
              <a:gd name="connsiteY43" fmla="*/ 6587223 h 7919265"/>
              <a:gd name="connsiteX44" fmla="*/ 5510197 w 5861642"/>
              <a:gd name="connsiteY44" fmla="*/ 6670719 h 7919265"/>
              <a:gd name="connsiteX45" fmla="*/ 5499832 w 5861642"/>
              <a:gd name="connsiteY45" fmla="*/ 6770108 h 7919265"/>
              <a:gd name="connsiteX46" fmla="*/ 5498316 w 5861642"/>
              <a:gd name="connsiteY46" fmla="*/ 6781200 h 7919265"/>
              <a:gd name="connsiteX47" fmla="*/ 5497062 w 5861642"/>
              <a:gd name="connsiteY47" fmla="*/ 6802542 h 7919265"/>
              <a:gd name="connsiteX48" fmla="*/ 5499947 w 5861642"/>
              <a:gd name="connsiteY48" fmla="*/ 6820932 h 7919265"/>
              <a:gd name="connsiteX49" fmla="*/ 5494409 w 5861642"/>
              <a:gd name="connsiteY49" fmla="*/ 6847760 h 7919265"/>
              <a:gd name="connsiteX50" fmla="*/ 5486503 w 5861642"/>
              <a:gd name="connsiteY50" fmla="*/ 6982763 h 7919265"/>
              <a:gd name="connsiteX51" fmla="*/ 5452061 w 5861642"/>
              <a:gd name="connsiteY51" fmla="*/ 7583356 h 7919265"/>
              <a:gd name="connsiteX52" fmla="*/ 5458843 w 5861642"/>
              <a:gd name="connsiteY52" fmla="*/ 7628844 h 7919265"/>
              <a:gd name="connsiteX53" fmla="*/ 5457259 w 5861642"/>
              <a:gd name="connsiteY53" fmla="*/ 7712341 h 7919265"/>
              <a:gd name="connsiteX54" fmla="*/ 5443236 w 5861642"/>
              <a:gd name="connsiteY54" fmla="*/ 7838503 h 7919265"/>
              <a:gd name="connsiteX55" fmla="*/ 5447010 w 5861642"/>
              <a:gd name="connsiteY55" fmla="*/ 7862553 h 7919265"/>
              <a:gd name="connsiteX56" fmla="*/ 5432854 w 5861642"/>
              <a:gd name="connsiteY56" fmla="*/ 7919237 h 7919265"/>
              <a:gd name="connsiteX57" fmla="*/ 397307 w 5861642"/>
              <a:gd name="connsiteY57" fmla="*/ 7606085 h 7919265"/>
              <a:gd name="connsiteX58" fmla="*/ 0 w 5861642"/>
              <a:gd name="connsiteY58"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689148 w 5861642"/>
              <a:gd name="connsiteY39" fmla="*/ 3349428 h 7919265"/>
              <a:gd name="connsiteX40" fmla="*/ 5515806 w 5861642"/>
              <a:gd name="connsiteY40" fmla="*/ 6483795 h 7919265"/>
              <a:gd name="connsiteX41" fmla="*/ 5510305 w 5861642"/>
              <a:gd name="connsiteY41" fmla="*/ 6577332 h 7919265"/>
              <a:gd name="connsiteX42" fmla="*/ 5511780 w 5861642"/>
              <a:gd name="connsiteY42" fmla="*/ 6587223 h 7919265"/>
              <a:gd name="connsiteX43" fmla="*/ 5510197 w 5861642"/>
              <a:gd name="connsiteY43" fmla="*/ 6670719 h 7919265"/>
              <a:gd name="connsiteX44" fmla="*/ 5499832 w 5861642"/>
              <a:gd name="connsiteY44" fmla="*/ 6770108 h 7919265"/>
              <a:gd name="connsiteX45" fmla="*/ 5498316 w 5861642"/>
              <a:gd name="connsiteY45" fmla="*/ 6781200 h 7919265"/>
              <a:gd name="connsiteX46" fmla="*/ 5497062 w 5861642"/>
              <a:gd name="connsiteY46" fmla="*/ 6802542 h 7919265"/>
              <a:gd name="connsiteX47" fmla="*/ 5499947 w 5861642"/>
              <a:gd name="connsiteY47" fmla="*/ 6820932 h 7919265"/>
              <a:gd name="connsiteX48" fmla="*/ 5494409 w 5861642"/>
              <a:gd name="connsiteY48" fmla="*/ 6847760 h 7919265"/>
              <a:gd name="connsiteX49" fmla="*/ 5486503 w 5861642"/>
              <a:gd name="connsiteY49" fmla="*/ 6982763 h 7919265"/>
              <a:gd name="connsiteX50" fmla="*/ 5452061 w 5861642"/>
              <a:gd name="connsiteY50" fmla="*/ 7583356 h 7919265"/>
              <a:gd name="connsiteX51" fmla="*/ 5458843 w 5861642"/>
              <a:gd name="connsiteY51" fmla="*/ 7628844 h 7919265"/>
              <a:gd name="connsiteX52" fmla="*/ 5457259 w 5861642"/>
              <a:gd name="connsiteY52" fmla="*/ 7712341 h 7919265"/>
              <a:gd name="connsiteX53" fmla="*/ 5443236 w 5861642"/>
              <a:gd name="connsiteY53" fmla="*/ 7838503 h 7919265"/>
              <a:gd name="connsiteX54" fmla="*/ 5447010 w 5861642"/>
              <a:gd name="connsiteY54" fmla="*/ 7862553 h 7919265"/>
              <a:gd name="connsiteX55" fmla="*/ 5432854 w 5861642"/>
              <a:gd name="connsiteY55" fmla="*/ 7919237 h 7919265"/>
              <a:gd name="connsiteX56" fmla="*/ 397307 w 5861642"/>
              <a:gd name="connsiteY56" fmla="*/ 7606085 h 7919265"/>
              <a:gd name="connsiteX57" fmla="*/ 0 w 5861642"/>
              <a:gd name="connsiteY57"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701519 w 5861642"/>
              <a:gd name="connsiteY38" fmla="*/ 3191820 h 7919265"/>
              <a:gd name="connsiteX39" fmla="*/ 5515806 w 5861642"/>
              <a:gd name="connsiteY39" fmla="*/ 6483795 h 7919265"/>
              <a:gd name="connsiteX40" fmla="*/ 5510305 w 5861642"/>
              <a:gd name="connsiteY40" fmla="*/ 6577332 h 7919265"/>
              <a:gd name="connsiteX41" fmla="*/ 5511780 w 5861642"/>
              <a:gd name="connsiteY41" fmla="*/ 6587223 h 7919265"/>
              <a:gd name="connsiteX42" fmla="*/ 5510197 w 5861642"/>
              <a:gd name="connsiteY42" fmla="*/ 6670719 h 7919265"/>
              <a:gd name="connsiteX43" fmla="*/ 5499832 w 5861642"/>
              <a:gd name="connsiteY43" fmla="*/ 6770108 h 7919265"/>
              <a:gd name="connsiteX44" fmla="*/ 5498316 w 5861642"/>
              <a:gd name="connsiteY44" fmla="*/ 6781200 h 7919265"/>
              <a:gd name="connsiteX45" fmla="*/ 5497062 w 5861642"/>
              <a:gd name="connsiteY45" fmla="*/ 6802542 h 7919265"/>
              <a:gd name="connsiteX46" fmla="*/ 5499947 w 5861642"/>
              <a:gd name="connsiteY46" fmla="*/ 6820932 h 7919265"/>
              <a:gd name="connsiteX47" fmla="*/ 5494409 w 5861642"/>
              <a:gd name="connsiteY47" fmla="*/ 6847760 h 7919265"/>
              <a:gd name="connsiteX48" fmla="*/ 5486503 w 5861642"/>
              <a:gd name="connsiteY48" fmla="*/ 6982763 h 7919265"/>
              <a:gd name="connsiteX49" fmla="*/ 5452061 w 5861642"/>
              <a:gd name="connsiteY49" fmla="*/ 7583356 h 7919265"/>
              <a:gd name="connsiteX50" fmla="*/ 5458843 w 5861642"/>
              <a:gd name="connsiteY50" fmla="*/ 7628844 h 7919265"/>
              <a:gd name="connsiteX51" fmla="*/ 5457259 w 5861642"/>
              <a:gd name="connsiteY51" fmla="*/ 7712341 h 7919265"/>
              <a:gd name="connsiteX52" fmla="*/ 5443236 w 5861642"/>
              <a:gd name="connsiteY52" fmla="*/ 7838503 h 7919265"/>
              <a:gd name="connsiteX53" fmla="*/ 5447010 w 5861642"/>
              <a:gd name="connsiteY53" fmla="*/ 7862553 h 7919265"/>
              <a:gd name="connsiteX54" fmla="*/ 5432854 w 5861642"/>
              <a:gd name="connsiteY54" fmla="*/ 7919237 h 7919265"/>
              <a:gd name="connsiteX55" fmla="*/ 397307 w 5861642"/>
              <a:gd name="connsiteY55" fmla="*/ 7606085 h 7919265"/>
              <a:gd name="connsiteX56" fmla="*/ 0 w 5861642"/>
              <a:gd name="connsiteY56"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18561 w 5861642"/>
              <a:gd name="connsiteY36" fmla="*/ 3056469 h 7919265"/>
              <a:gd name="connsiteX37" fmla="*/ 5704157 w 5861642"/>
              <a:gd name="connsiteY37" fmla="*/ 3191664 h 7919265"/>
              <a:gd name="connsiteX38" fmla="*/ 5515806 w 5861642"/>
              <a:gd name="connsiteY38" fmla="*/ 6483795 h 7919265"/>
              <a:gd name="connsiteX39" fmla="*/ 5510305 w 5861642"/>
              <a:gd name="connsiteY39" fmla="*/ 6577332 h 7919265"/>
              <a:gd name="connsiteX40" fmla="*/ 5511780 w 5861642"/>
              <a:gd name="connsiteY40" fmla="*/ 6587223 h 7919265"/>
              <a:gd name="connsiteX41" fmla="*/ 5510197 w 5861642"/>
              <a:gd name="connsiteY41" fmla="*/ 6670719 h 7919265"/>
              <a:gd name="connsiteX42" fmla="*/ 5499832 w 5861642"/>
              <a:gd name="connsiteY42" fmla="*/ 6770108 h 7919265"/>
              <a:gd name="connsiteX43" fmla="*/ 5498316 w 5861642"/>
              <a:gd name="connsiteY43" fmla="*/ 6781200 h 7919265"/>
              <a:gd name="connsiteX44" fmla="*/ 5497062 w 5861642"/>
              <a:gd name="connsiteY44" fmla="*/ 6802542 h 7919265"/>
              <a:gd name="connsiteX45" fmla="*/ 5499947 w 5861642"/>
              <a:gd name="connsiteY45" fmla="*/ 6820932 h 7919265"/>
              <a:gd name="connsiteX46" fmla="*/ 5494409 w 5861642"/>
              <a:gd name="connsiteY46" fmla="*/ 6847760 h 7919265"/>
              <a:gd name="connsiteX47" fmla="*/ 5486503 w 5861642"/>
              <a:gd name="connsiteY47" fmla="*/ 6982763 h 7919265"/>
              <a:gd name="connsiteX48" fmla="*/ 5452061 w 5861642"/>
              <a:gd name="connsiteY48" fmla="*/ 7583356 h 7919265"/>
              <a:gd name="connsiteX49" fmla="*/ 5458843 w 5861642"/>
              <a:gd name="connsiteY49" fmla="*/ 7628844 h 7919265"/>
              <a:gd name="connsiteX50" fmla="*/ 5457259 w 5861642"/>
              <a:gd name="connsiteY50" fmla="*/ 7712341 h 7919265"/>
              <a:gd name="connsiteX51" fmla="*/ 5443236 w 5861642"/>
              <a:gd name="connsiteY51" fmla="*/ 7838503 h 7919265"/>
              <a:gd name="connsiteX52" fmla="*/ 5447010 w 5861642"/>
              <a:gd name="connsiteY52" fmla="*/ 7862553 h 7919265"/>
              <a:gd name="connsiteX53" fmla="*/ 5432854 w 5861642"/>
              <a:gd name="connsiteY53" fmla="*/ 7919237 h 7919265"/>
              <a:gd name="connsiteX54" fmla="*/ 397307 w 5861642"/>
              <a:gd name="connsiteY54" fmla="*/ 7606085 h 7919265"/>
              <a:gd name="connsiteX55" fmla="*/ 0 w 5861642"/>
              <a:gd name="connsiteY55"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704157 w 5861642"/>
              <a:gd name="connsiteY36" fmla="*/ 3191664 h 7919265"/>
              <a:gd name="connsiteX37" fmla="*/ 5515806 w 5861642"/>
              <a:gd name="connsiteY37" fmla="*/ 6483795 h 7919265"/>
              <a:gd name="connsiteX38" fmla="*/ 5510305 w 5861642"/>
              <a:gd name="connsiteY38" fmla="*/ 6577332 h 7919265"/>
              <a:gd name="connsiteX39" fmla="*/ 5511780 w 5861642"/>
              <a:gd name="connsiteY39" fmla="*/ 6587223 h 7919265"/>
              <a:gd name="connsiteX40" fmla="*/ 5510197 w 5861642"/>
              <a:gd name="connsiteY40" fmla="*/ 6670719 h 7919265"/>
              <a:gd name="connsiteX41" fmla="*/ 5499832 w 5861642"/>
              <a:gd name="connsiteY41" fmla="*/ 6770108 h 7919265"/>
              <a:gd name="connsiteX42" fmla="*/ 5498316 w 5861642"/>
              <a:gd name="connsiteY42" fmla="*/ 6781200 h 7919265"/>
              <a:gd name="connsiteX43" fmla="*/ 5497062 w 5861642"/>
              <a:gd name="connsiteY43" fmla="*/ 6802542 h 7919265"/>
              <a:gd name="connsiteX44" fmla="*/ 5499947 w 5861642"/>
              <a:gd name="connsiteY44" fmla="*/ 6820932 h 7919265"/>
              <a:gd name="connsiteX45" fmla="*/ 5494409 w 5861642"/>
              <a:gd name="connsiteY45" fmla="*/ 6847760 h 7919265"/>
              <a:gd name="connsiteX46" fmla="*/ 5486503 w 5861642"/>
              <a:gd name="connsiteY46" fmla="*/ 6982763 h 7919265"/>
              <a:gd name="connsiteX47" fmla="*/ 5452061 w 5861642"/>
              <a:gd name="connsiteY47" fmla="*/ 7583356 h 7919265"/>
              <a:gd name="connsiteX48" fmla="*/ 5458843 w 5861642"/>
              <a:gd name="connsiteY48" fmla="*/ 7628844 h 7919265"/>
              <a:gd name="connsiteX49" fmla="*/ 5457259 w 5861642"/>
              <a:gd name="connsiteY49" fmla="*/ 7712341 h 7919265"/>
              <a:gd name="connsiteX50" fmla="*/ 5443236 w 5861642"/>
              <a:gd name="connsiteY50" fmla="*/ 7838503 h 7919265"/>
              <a:gd name="connsiteX51" fmla="*/ 5447010 w 5861642"/>
              <a:gd name="connsiteY51" fmla="*/ 7862553 h 7919265"/>
              <a:gd name="connsiteX52" fmla="*/ 5432854 w 5861642"/>
              <a:gd name="connsiteY52" fmla="*/ 7919237 h 7919265"/>
              <a:gd name="connsiteX53" fmla="*/ 397307 w 5861642"/>
              <a:gd name="connsiteY53" fmla="*/ 7606085 h 7919265"/>
              <a:gd name="connsiteX54" fmla="*/ 0 w 5861642"/>
              <a:gd name="connsiteY54"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515806 w 5861642"/>
              <a:gd name="connsiteY36" fmla="*/ 6483795 h 7919265"/>
              <a:gd name="connsiteX37" fmla="*/ 5510305 w 5861642"/>
              <a:gd name="connsiteY37" fmla="*/ 6577332 h 7919265"/>
              <a:gd name="connsiteX38" fmla="*/ 5511780 w 5861642"/>
              <a:gd name="connsiteY38" fmla="*/ 6587223 h 7919265"/>
              <a:gd name="connsiteX39" fmla="*/ 5510197 w 5861642"/>
              <a:gd name="connsiteY39" fmla="*/ 6670719 h 7919265"/>
              <a:gd name="connsiteX40" fmla="*/ 5499832 w 5861642"/>
              <a:gd name="connsiteY40" fmla="*/ 6770108 h 7919265"/>
              <a:gd name="connsiteX41" fmla="*/ 5498316 w 5861642"/>
              <a:gd name="connsiteY41" fmla="*/ 6781200 h 7919265"/>
              <a:gd name="connsiteX42" fmla="*/ 5497062 w 5861642"/>
              <a:gd name="connsiteY42" fmla="*/ 6802542 h 7919265"/>
              <a:gd name="connsiteX43" fmla="*/ 5499947 w 5861642"/>
              <a:gd name="connsiteY43" fmla="*/ 6820932 h 7919265"/>
              <a:gd name="connsiteX44" fmla="*/ 5494409 w 5861642"/>
              <a:gd name="connsiteY44" fmla="*/ 6847760 h 7919265"/>
              <a:gd name="connsiteX45" fmla="*/ 5486503 w 5861642"/>
              <a:gd name="connsiteY45" fmla="*/ 6982763 h 7919265"/>
              <a:gd name="connsiteX46" fmla="*/ 5452061 w 5861642"/>
              <a:gd name="connsiteY46" fmla="*/ 7583356 h 7919265"/>
              <a:gd name="connsiteX47" fmla="*/ 5458843 w 5861642"/>
              <a:gd name="connsiteY47" fmla="*/ 7628844 h 7919265"/>
              <a:gd name="connsiteX48" fmla="*/ 5457259 w 5861642"/>
              <a:gd name="connsiteY48" fmla="*/ 7712341 h 7919265"/>
              <a:gd name="connsiteX49" fmla="*/ 5443236 w 5861642"/>
              <a:gd name="connsiteY49" fmla="*/ 7838503 h 7919265"/>
              <a:gd name="connsiteX50" fmla="*/ 5447010 w 5861642"/>
              <a:gd name="connsiteY50" fmla="*/ 7862553 h 7919265"/>
              <a:gd name="connsiteX51" fmla="*/ 5432854 w 5861642"/>
              <a:gd name="connsiteY51" fmla="*/ 7919237 h 7919265"/>
              <a:gd name="connsiteX52" fmla="*/ 397307 w 5861642"/>
              <a:gd name="connsiteY52" fmla="*/ 7606085 h 7919265"/>
              <a:gd name="connsiteX53" fmla="*/ 0 w 5861642"/>
              <a:gd name="connsiteY53"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510305 w 5861642"/>
              <a:gd name="connsiteY36" fmla="*/ 6577332 h 7919265"/>
              <a:gd name="connsiteX37" fmla="*/ 5511780 w 5861642"/>
              <a:gd name="connsiteY37" fmla="*/ 6587223 h 7919265"/>
              <a:gd name="connsiteX38" fmla="*/ 5510197 w 5861642"/>
              <a:gd name="connsiteY38" fmla="*/ 6670719 h 7919265"/>
              <a:gd name="connsiteX39" fmla="*/ 5499832 w 5861642"/>
              <a:gd name="connsiteY39" fmla="*/ 6770108 h 7919265"/>
              <a:gd name="connsiteX40" fmla="*/ 5498316 w 5861642"/>
              <a:gd name="connsiteY40" fmla="*/ 6781200 h 7919265"/>
              <a:gd name="connsiteX41" fmla="*/ 5497062 w 5861642"/>
              <a:gd name="connsiteY41" fmla="*/ 6802542 h 7919265"/>
              <a:gd name="connsiteX42" fmla="*/ 5499947 w 5861642"/>
              <a:gd name="connsiteY42" fmla="*/ 6820932 h 7919265"/>
              <a:gd name="connsiteX43" fmla="*/ 5494409 w 5861642"/>
              <a:gd name="connsiteY43" fmla="*/ 6847760 h 7919265"/>
              <a:gd name="connsiteX44" fmla="*/ 5486503 w 5861642"/>
              <a:gd name="connsiteY44" fmla="*/ 6982763 h 7919265"/>
              <a:gd name="connsiteX45" fmla="*/ 5452061 w 5861642"/>
              <a:gd name="connsiteY45" fmla="*/ 7583356 h 7919265"/>
              <a:gd name="connsiteX46" fmla="*/ 5458843 w 5861642"/>
              <a:gd name="connsiteY46" fmla="*/ 7628844 h 7919265"/>
              <a:gd name="connsiteX47" fmla="*/ 5457259 w 5861642"/>
              <a:gd name="connsiteY47" fmla="*/ 7712341 h 7919265"/>
              <a:gd name="connsiteX48" fmla="*/ 5443236 w 5861642"/>
              <a:gd name="connsiteY48" fmla="*/ 7838503 h 7919265"/>
              <a:gd name="connsiteX49" fmla="*/ 5447010 w 5861642"/>
              <a:gd name="connsiteY49" fmla="*/ 7862553 h 7919265"/>
              <a:gd name="connsiteX50" fmla="*/ 5432854 w 5861642"/>
              <a:gd name="connsiteY50" fmla="*/ 7919237 h 7919265"/>
              <a:gd name="connsiteX51" fmla="*/ 397307 w 5861642"/>
              <a:gd name="connsiteY51" fmla="*/ 7606085 h 7919265"/>
              <a:gd name="connsiteX52" fmla="*/ 0 w 5861642"/>
              <a:gd name="connsiteY52"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510305 w 5861642"/>
              <a:gd name="connsiteY36" fmla="*/ 6577332 h 7919265"/>
              <a:gd name="connsiteX37" fmla="*/ 5510197 w 5861642"/>
              <a:gd name="connsiteY37" fmla="*/ 6670719 h 7919265"/>
              <a:gd name="connsiteX38" fmla="*/ 5499832 w 5861642"/>
              <a:gd name="connsiteY38" fmla="*/ 6770108 h 7919265"/>
              <a:gd name="connsiteX39" fmla="*/ 5498316 w 5861642"/>
              <a:gd name="connsiteY39" fmla="*/ 6781200 h 7919265"/>
              <a:gd name="connsiteX40" fmla="*/ 5497062 w 5861642"/>
              <a:gd name="connsiteY40" fmla="*/ 6802542 h 7919265"/>
              <a:gd name="connsiteX41" fmla="*/ 5499947 w 5861642"/>
              <a:gd name="connsiteY41" fmla="*/ 6820932 h 7919265"/>
              <a:gd name="connsiteX42" fmla="*/ 5494409 w 5861642"/>
              <a:gd name="connsiteY42" fmla="*/ 6847760 h 7919265"/>
              <a:gd name="connsiteX43" fmla="*/ 5486503 w 5861642"/>
              <a:gd name="connsiteY43" fmla="*/ 6982763 h 7919265"/>
              <a:gd name="connsiteX44" fmla="*/ 5452061 w 5861642"/>
              <a:gd name="connsiteY44" fmla="*/ 7583356 h 7919265"/>
              <a:gd name="connsiteX45" fmla="*/ 5458843 w 5861642"/>
              <a:gd name="connsiteY45" fmla="*/ 7628844 h 7919265"/>
              <a:gd name="connsiteX46" fmla="*/ 5457259 w 5861642"/>
              <a:gd name="connsiteY46" fmla="*/ 7712341 h 7919265"/>
              <a:gd name="connsiteX47" fmla="*/ 5443236 w 5861642"/>
              <a:gd name="connsiteY47" fmla="*/ 7838503 h 7919265"/>
              <a:gd name="connsiteX48" fmla="*/ 5447010 w 5861642"/>
              <a:gd name="connsiteY48" fmla="*/ 7862553 h 7919265"/>
              <a:gd name="connsiteX49" fmla="*/ 5432854 w 5861642"/>
              <a:gd name="connsiteY49" fmla="*/ 7919237 h 7919265"/>
              <a:gd name="connsiteX50" fmla="*/ 397307 w 5861642"/>
              <a:gd name="connsiteY50" fmla="*/ 7606085 h 7919265"/>
              <a:gd name="connsiteX51" fmla="*/ 0 w 5861642"/>
              <a:gd name="connsiteY51"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737032 w 5861642"/>
              <a:gd name="connsiteY35" fmla="*/ 2967149 h 7919265"/>
              <a:gd name="connsiteX36" fmla="*/ 5510197 w 5861642"/>
              <a:gd name="connsiteY36" fmla="*/ 6670719 h 7919265"/>
              <a:gd name="connsiteX37" fmla="*/ 5499832 w 5861642"/>
              <a:gd name="connsiteY37" fmla="*/ 6770108 h 7919265"/>
              <a:gd name="connsiteX38" fmla="*/ 5498316 w 5861642"/>
              <a:gd name="connsiteY38" fmla="*/ 6781200 h 7919265"/>
              <a:gd name="connsiteX39" fmla="*/ 5497062 w 5861642"/>
              <a:gd name="connsiteY39" fmla="*/ 6802542 h 7919265"/>
              <a:gd name="connsiteX40" fmla="*/ 5499947 w 5861642"/>
              <a:gd name="connsiteY40" fmla="*/ 6820932 h 7919265"/>
              <a:gd name="connsiteX41" fmla="*/ 5494409 w 5861642"/>
              <a:gd name="connsiteY41" fmla="*/ 6847760 h 7919265"/>
              <a:gd name="connsiteX42" fmla="*/ 5486503 w 5861642"/>
              <a:gd name="connsiteY42" fmla="*/ 6982763 h 7919265"/>
              <a:gd name="connsiteX43" fmla="*/ 5452061 w 5861642"/>
              <a:gd name="connsiteY43" fmla="*/ 7583356 h 7919265"/>
              <a:gd name="connsiteX44" fmla="*/ 5458843 w 5861642"/>
              <a:gd name="connsiteY44" fmla="*/ 7628844 h 7919265"/>
              <a:gd name="connsiteX45" fmla="*/ 5457259 w 5861642"/>
              <a:gd name="connsiteY45" fmla="*/ 7712341 h 7919265"/>
              <a:gd name="connsiteX46" fmla="*/ 5443236 w 5861642"/>
              <a:gd name="connsiteY46" fmla="*/ 7838503 h 7919265"/>
              <a:gd name="connsiteX47" fmla="*/ 5447010 w 5861642"/>
              <a:gd name="connsiteY47" fmla="*/ 7862553 h 7919265"/>
              <a:gd name="connsiteX48" fmla="*/ 5432854 w 5861642"/>
              <a:gd name="connsiteY48" fmla="*/ 7919237 h 7919265"/>
              <a:gd name="connsiteX49" fmla="*/ 397307 w 5861642"/>
              <a:gd name="connsiteY49" fmla="*/ 7606085 h 7919265"/>
              <a:gd name="connsiteX50" fmla="*/ 0 w 5861642"/>
              <a:gd name="connsiteY50"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743281 w 5861642"/>
              <a:gd name="connsiteY34" fmla="*/ 2953568 h 7919265"/>
              <a:gd name="connsiteX35" fmla="*/ 5510197 w 5861642"/>
              <a:gd name="connsiteY35" fmla="*/ 6670719 h 7919265"/>
              <a:gd name="connsiteX36" fmla="*/ 5499832 w 5861642"/>
              <a:gd name="connsiteY36" fmla="*/ 6770108 h 7919265"/>
              <a:gd name="connsiteX37" fmla="*/ 5498316 w 5861642"/>
              <a:gd name="connsiteY37" fmla="*/ 6781200 h 7919265"/>
              <a:gd name="connsiteX38" fmla="*/ 5497062 w 5861642"/>
              <a:gd name="connsiteY38" fmla="*/ 6802542 h 7919265"/>
              <a:gd name="connsiteX39" fmla="*/ 5499947 w 5861642"/>
              <a:gd name="connsiteY39" fmla="*/ 6820932 h 7919265"/>
              <a:gd name="connsiteX40" fmla="*/ 5494409 w 5861642"/>
              <a:gd name="connsiteY40" fmla="*/ 6847760 h 7919265"/>
              <a:gd name="connsiteX41" fmla="*/ 5486503 w 5861642"/>
              <a:gd name="connsiteY41" fmla="*/ 6982763 h 7919265"/>
              <a:gd name="connsiteX42" fmla="*/ 5452061 w 5861642"/>
              <a:gd name="connsiteY42" fmla="*/ 7583356 h 7919265"/>
              <a:gd name="connsiteX43" fmla="*/ 5458843 w 5861642"/>
              <a:gd name="connsiteY43" fmla="*/ 7628844 h 7919265"/>
              <a:gd name="connsiteX44" fmla="*/ 5457259 w 5861642"/>
              <a:gd name="connsiteY44" fmla="*/ 7712341 h 7919265"/>
              <a:gd name="connsiteX45" fmla="*/ 5443236 w 5861642"/>
              <a:gd name="connsiteY45" fmla="*/ 7838503 h 7919265"/>
              <a:gd name="connsiteX46" fmla="*/ 5447010 w 5861642"/>
              <a:gd name="connsiteY46" fmla="*/ 7862553 h 7919265"/>
              <a:gd name="connsiteX47" fmla="*/ 5432854 w 5861642"/>
              <a:gd name="connsiteY47" fmla="*/ 7919237 h 7919265"/>
              <a:gd name="connsiteX48" fmla="*/ 397307 w 5861642"/>
              <a:gd name="connsiteY48" fmla="*/ 7606085 h 7919265"/>
              <a:gd name="connsiteX49" fmla="*/ 0 w 5861642"/>
              <a:gd name="connsiteY49"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742249 w 5861642"/>
              <a:gd name="connsiteY33" fmla="*/ 2859981 h 7919265"/>
              <a:gd name="connsiteX34" fmla="*/ 5510197 w 5861642"/>
              <a:gd name="connsiteY34" fmla="*/ 6670719 h 7919265"/>
              <a:gd name="connsiteX35" fmla="*/ 5499832 w 5861642"/>
              <a:gd name="connsiteY35" fmla="*/ 6770108 h 7919265"/>
              <a:gd name="connsiteX36" fmla="*/ 5498316 w 5861642"/>
              <a:gd name="connsiteY36" fmla="*/ 6781200 h 7919265"/>
              <a:gd name="connsiteX37" fmla="*/ 5497062 w 5861642"/>
              <a:gd name="connsiteY37" fmla="*/ 6802542 h 7919265"/>
              <a:gd name="connsiteX38" fmla="*/ 5499947 w 5861642"/>
              <a:gd name="connsiteY38" fmla="*/ 6820932 h 7919265"/>
              <a:gd name="connsiteX39" fmla="*/ 5494409 w 5861642"/>
              <a:gd name="connsiteY39" fmla="*/ 6847760 h 7919265"/>
              <a:gd name="connsiteX40" fmla="*/ 5486503 w 5861642"/>
              <a:gd name="connsiteY40" fmla="*/ 6982763 h 7919265"/>
              <a:gd name="connsiteX41" fmla="*/ 5452061 w 5861642"/>
              <a:gd name="connsiteY41" fmla="*/ 7583356 h 7919265"/>
              <a:gd name="connsiteX42" fmla="*/ 5458843 w 5861642"/>
              <a:gd name="connsiteY42" fmla="*/ 7628844 h 7919265"/>
              <a:gd name="connsiteX43" fmla="*/ 5457259 w 5861642"/>
              <a:gd name="connsiteY43" fmla="*/ 7712341 h 7919265"/>
              <a:gd name="connsiteX44" fmla="*/ 5443236 w 5861642"/>
              <a:gd name="connsiteY44" fmla="*/ 7838503 h 7919265"/>
              <a:gd name="connsiteX45" fmla="*/ 5447010 w 5861642"/>
              <a:gd name="connsiteY45" fmla="*/ 7862553 h 7919265"/>
              <a:gd name="connsiteX46" fmla="*/ 5432854 w 5861642"/>
              <a:gd name="connsiteY46" fmla="*/ 7919237 h 7919265"/>
              <a:gd name="connsiteX47" fmla="*/ 397307 w 5861642"/>
              <a:gd name="connsiteY47" fmla="*/ 7606085 h 7919265"/>
              <a:gd name="connsiteX48" fmla="*/ 0 w 5861642"/>
              <a:gd name="connsiteY48"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510197 w 5861642"/>
              <a:gd name="connsiteY33" fmla="*/ 6670719 h 7919265"/>
              <a:gd name="connsiteX34" fmla="*/ 5499832 w 5861642"/>
              <a:gd name="connsiteY34" fmla="*/ 6770108 h 7919265"/>
              <a:gd name="connsiteX35" fmla="*/ 5498316 w 5861642"/>
              <a:gd name="connsiteY35" fmla="*/ 6781200 h 7919265"/>
              <a:gd name="connsiteX36" fmla="*/ 5497062 w 5861642"/>
              <a:gd name="connsiteY36" fmla="*/ 6802542 h 7919265"/>
              <a:gd name="connsiteX37" fmla="*/ 5499947 w 5861642"/>
              <a:gd name="connsiteY37" fmla="*/ 6820932 h 7919265"/>
              <a:gd name="connsiteX38" fmla="*/ 5494409 w 5861642"/>
              <a:gd name="connsiteY38" fmla="*/ 6847760 h 7919265"/>
              <a:gd name="connsiteX39" fmla="*/ 5486503 w 5861642"/>
              <a:gd name="connsiteY39" fmla="*/ 6982763 h 7919265"/>
              <a:gd name="connsiteX40" fmla="*/ 5452061 w 5861642"/>
              <a:gd name="connsiteY40" fmla="*/ 7583356 h 7919265"/>
              <a:gd name="connsiteX41" fmla="*/ 5458843 w 5861642"/>
              <a:gd name="connsiteY41" fmla="*/ 7628844 h 7919265"/>
              <a:gd name="connsiteX42" fmla="*/ 5457259 w 5861642"/>
              <a:gd name="connsiteY42" fmla="*/ 7712341 h 7919265"/>
              <a:gd name="connsiteX43" fmla="*/ 5443236 w 5861642"/>
              <a:gd name="connsiteY43" fmla="*/ 7838503 h 7919265"/>
              <a:gd name="connsiteX44" fmla="*/ 5447010 w 5861642"/>
              <a:gd name="connsiteY44" fmla="*/ 7862553 h 7919265"/>
              <a:gd name="connsiteX45" fmla="*/ 5432854 w 5861642"/>
              <a:gd name="connsiteY45" fmla="*/ 7919237 h 7919265"/>
              <a:gd name="connsiteX46" fmla="*/ 397307 w 5861642"/>
              <a:gd name="connsiteY46" fmla="*/ 7606085 h 7919265"/>
              <a:gd name="connsiteX47" fmla="*/ 0 w 5861642"/>
              <a:gd name="connsiteY47"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22318 w 5861642"/>
              <a:gd name="connsiteY9" fmla="*/ 1018677 h 7919265"/>
              <a:gd name="connsiteX10" fmla="*/ 5809530 w 5861642"/>
              <a:gd name="connsiteY10" fmla="*/ 1196200 h 7919265"/>
              <a:gd name="connsiteX11" fmla="*/ 5812189 w 5861642"/>
              <a:gd name="connsiteY11" fmla="*/ 1197315 h 7919265"/>
              <a:gd name="connsiteX12" fmla="*/ 5817462 w 5861642"/>
              <a:gd name="connsiteY12" fmla="*/ 1242155 h 7919265"/>
              <a:gd name="connsiteX13" fmla="*/ 5811320 w 5861642"/>
              <a:gd name="connsiteY13" fmla="*/ 1364256 h 7919265"/>
              <a:gd name="connsiteX14" fmla="*/ 5811185 w 5861642"/>
              <a:gd name="connsiteY14" fmla="*/ 1436500 h 7919265"/>
              <a:gd name="connsiteX15" fmla="*/ 5816694 w 5861642"/>
              <a:gd name="connsiteY15" fmla="*/ 1462669 h 7919265"/>
              <a:gd name="connsiteX16" fmla="*/ 5818070 w 5861642"/>
              <a:gd name="connsiteY16" fmla="*/ 1637067 h 7919265"/>
              <a:gd name="connsiteX17" fmla="*/ 5811245 w 5861642"/>
              <a:gd name="connsiteY17" fmla="*/ 1696270 h 7919265"/>
              <a:gd name="connsiteX18" fmla="*/ 5795186 w 5861642"/>
              <a:gd name="connsiteY18" fmla="*/ 1818360 h 7919265"/>
              <a:gd name="connsiteX19" fmla="*/ 5796218 w 5861642"/>
              <a:gd name="connsiteY19" fmla="*/ 1911947 h 7919265"/>
              <a:gd name="connsiteX20" fmla="*/ 5789969 w 5861642"/>
              <a:gd name="connsiteY20" fmla="*/ 1925528 h 7919265"/>
              <a:gd name="connsiteX21" fmla="*/ 5771499 w 5861642"/>
              <a:gd name="connsiteY21" fmla="*/ 2014848 h 7919265"/>
              <a:gd name="connsiteX22" fmla="*/ 5767709 w 5861642"/>
              <a:gd name="connsiteY22" fmla="*/ 2045563 h 7919265"/>
              <a:gd name="connsiteX23" fmla="*/ 5767187 w 5861642"/>
              <a:gd name="connsiteY23" fmla="*/ 2054308 h 7919265"/>
              <a:gd name="connsiteX24" fmla="*/ 5769380 w 5861642"/>
              <a:gd name="connsiteY24" fmla="*/ 2060299 h 7919265"/>
              <a:gd name="connsiteX25" fmla="*/ 5756593 w 5861642"/>
              <a:gd name="connsiteY25" fmla="*/ 2237821 h 7919265"/>
              <a:gd name="connsiteX26" fmla="*/ 5759252 w 5861642"/>
              <a:gd name="connsiteY26" fmla="*/ 2238936 h 7919265"/>
              <a:gd name="connsiteX27" fmla="*/ 5764525 w 5861642"/>
              <a:gd name="connsiteY27" fmla="*/ 2283776 h 7919265"/>
              <a:gd name="connsiteX28" fmla="*/ 5758382 w 5861642"/>
              <a:gd name="connsiteY28" fmla="*/ 2405877 h 7919265"/>
              <a:gd name="connsiteX29" fmla="*/ 5758248 w 5861642"/>
              <a:gd name="connsiteY29" fmla="*/ 2478121 h 7919265"/>
              <a:gd name="connsiteX30" fmla="*/ 5763756 w 5861642"/>
              <a:gd name="connsiteY30" fmla="*/ 2504290 h 7919265"/>
              <a:gd name="connsiteX31" fmla="*/ 5765133 w 5861642"/>
              <a:gd name="connsiteY31" fmla="*/ 2678688 h 7919265"/>
              <a:gd name="connsiteX32" fmla="*/ 5758308 w 5861642"/>
              <a:gd name="connsiteY32" fmla="*/ 2737891 h 7919265"/>
              <a:gd name="connsiteX33" fmla="*/ 5499832 w 5861642"/>
              <a:gd name="connsiteY33" fmla="*/ 6770108 h 7919265"/>
              <a:gd name="connsiteX34" fmla="*/ 5498316 w 5861642"/>
              <a:gd name="connsiteY34" fmla="*/ 6781200 h 7919265"/>
              <a:gd name="connsiteX35" fmla="*/ 5497062 w 5861642"/>
              <a:gd name="connsiteY35" fmla="*/ 6802542 h 7919265"/>
              <a:gd name="connsiteX36" fmla="*/ 5499947 w 5861642"/>
              <a:gd name="connsiteY36" fmla="*/ 6820932 h 7919265"/>
              <a:gd name="connsiteX37" fmla="*/ 5494409 w 5861642"/>
              <a:gd name="connsiteY37" fmla="*/ 6847760 h 7919265"/>
              <a:gd name="connsiteX38" fmla="*/ 5486503 w 5861642"/>
              <a:gd name="connsiteY38" fmla="*/ 6982763 h 7919265"/>
              <a:gd name="connsiteX39" fmla="*/ 5452061 w 5861642"/>
              <a:gd name="connsiteY39" fmla="*/ 7583356 h 7919265"/>
              <a:gd name="connsiteX40" fmla="*/ 5458843 w 5861642"/>
              <a:gd name="connsiteY40" fmla="*/ 7628844 h 7919265"/>
              <a:gd name="connsiteX41" fmla="*/ 5457259 w 5861642"/>
              <a:gd name="connsiteY41" fmla="*/ 7712341 h 7919265"/>
              <a:gd name="connsiteX42" fmla="*/ 5443236 w 5861642"/>
              <a:gd name="connsiteY42" fmla="*/ 7838503 h 7919265"/>
              <a:gd name="connsiteX43" fmla="*/ 5447010 w 5861642"/>
              <a:gd name="connsiteY43" fmla="*/ 7862553 h 7919265"/>
              <a:gd name="connsiteX44" fmla="*/ 5432854 w 5861642"/>
              <a:gd name="connsiteY44" fmla="*/ 7919237 h 7919265"/>
              <a:gd name="connsiteX45" fmla="*/ 397307 w 5861642"/>
              <a:gd name="connsiteY45" fmla="*/ 7606085 h 7919265"/>
              <a:gd name="connsiteX46" fmla="*/ 0 w 5861642"/>
              <a:gd name="connsiteY46"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20125 w 5861642"/>
              <a:gd name="connsiteY8" fmla="*/ 1012687 h 7919265"/>
              <a:gd name="connsiteX9" fmla="*/ 5809530 w 5861642"/>
              <a:gd name="connsiteY9" fmla="*/ 1196200 h 7919265"/>
              <a:gd name="connsiteX10" fmla="*/ 5812189 w 5861642"/>
              <a:gd name="connsiteY10" fmla="*/ 1197315 h 7919265"/>
              <a:gd name="connsiteX11" fmla="*/ 5817462 w 5861642"/>
              <a:gd name="connsiteY11" fmla="*/ 1242155 h 7919265"/>
              <a:gd name="connsiteX12" fmla="*/ 5811320 w 5861642"/>
              <a:gd name="connsiteY12" fmla="*/ 1364256 h 7919265"/>
              <a:gd name="connsiteX13" fmla="*/ 5811185 w 5861642"/>
              <a:gd name="connsiteY13" fmla="*/ 1436500 h 7919265"/>
              <a:gd name="connsiteX14" fmla="*/ 5816694 w 5861642"/>
              <a:gd name="connsiteY14" fmla="*/ 1462669 h 7919265"/>
              <a:gd name="connsiteX15" fmla="*/ 5818070 w 5861642"/>
              <a:gd name="connsiteY15" fmla="*/ 1637067 h 7919265"/>
              <a:gd name="connsiteX16" fmla="*/ 5811245 w 5861642"/>
              <a:gd name="connsiteY16" fmla="*/ 1696270 h 7919265"/>
              <a:gd name="connsiteX17" fmla="*/ 5795186 w 5861642"/>
              <a:gd name="connsiteY17" fmla="*/ 1818360 h 7919265"/>
              <a:gd name="connsiteX18" fmla="*/ 5796218 w 5861642"/>
              <a:gd name="connsiteY18" fmla="*/ 1911947 h 7919265"/>
              <a:gd name="connsiteX19" fmla="*/ 5789969 w 5861642"/>
              <a:gd name="connsiteY19" fmla="*/ 1925528 h 7919265"/>
              <a:gd name="connsiteX20" fmla="*/ 5771499 w 5861642"/>
              <a:gd name="connsiteY20" fmla="*/ 2014848 h 7919265"/>
              <a:gd name="connsiteX21" fmla="*/ 5767709 w 5861642"/>
              <a:gd name="connsiteY21" fmla="*/ 2045563 h 7919265"/>
              <a:gd name="connsiteX22" fmla="*/ 5767187 w 5861642"/>
              <a:gd name="connsiteY22" fmla="*/ 2054308 h 7919265"/>
              <a:gd name="connsiteX23" fmla="*/ 5769380 w 5861642"/>
              <a:gd name="connsiteY23" fmla="*/ 2060299 h 7919265"/>
              <a:gd name="connsiteX24" fmla="*/ 5756593 w 5861642"/>
              <a:gd name="connsiteY24" fmla="*/ 2237821 h 7919265"/>
              <a:gd name="connsiteX25" fmla="*/ 5759252 w 5861642"/>
              <a:gd name="connsiteY25" fmla="*/ 2238936 h 7919265"/>
              <a:gd name="connsiteX26" fmla="*/ 5764525 w 5861642"/>
              <a:gd name="connsiteY26" fmla="*/ 2283776 h 7919265"/>
              <a:gd name="connsiteX27" fmla="*/ 5758382 w 5861642"/>
              <a:gd name="connsiteY27" fmla="*/ 2405877 h 7919265"/>
              <a:gd name="connsiteX28" fmla="*/ 5758248 w 5861642"/>
              <a:gd name="connsiteY28" fmla="*/ 2478121 h 7919265"/>
              <a:gd name="connsiteX29" fmla="*/ 5763756 w 5861642"/>
              <a:gd name="connsiteY29" fmla="*/ 2504290 h 7919265"/>
              <a:gd name="connsiteX30" fmla="*/ 5765133 w 5861642"/>
              <a:gd name="connsiteY30" fmla="*/ 2678688 h 7919265"/>
              <a:gd name="connsiteX31" fmla="*/ 5758308 w 5861642"/>
              <a:gd name="connsiteY31" fmla="*/ 2737891 h 7919265"/>
              <a:gd name="connsiteX32" fmla="*/ 5499832 w 5861642"/>
              <a:gd name="connsiteY32" fmla="*/ 6770108 h 7919265"/>
              <a:gd name="connsiteX33" fmla="*/ 5498316 w 5861642"/>
              <a:gd name="connsiteY33" fmla="*/ 6781200 h 7919265"/>
              <a:gd name="connsiteX34" fmla="*/ 5497062 w 5861642"/>
              <a:gd name="connsiteY34" fmla="*/ 6802542 h 7919265"/>
              <a:gd name="connsiteX35" fmla="*/ 5499947 w 5861642"/>
              <a:gd name="connsiteY35" fmla="*/ 6820932 h 7919265"/>
              <a:gd name="connsiteX36" fmla="*/ 5494409 w 5861642"/>
              <a:gd name="connsiteY36" fmla="*/ 6847760 h 7919265"/>
              <a:gd name="connsiteX37" fmla="*/ 5486503 w 5861642"/>
              <a:gd name="connsiteY37" fmla="*/ 6982763 h 7919265"/>
              <a:gd name="connsiteX38" fmla="*/ 5452061 w 5861642"/>
              <a:gd name="connsiteY38" fmla="*/ 7583356 h 7919265"/>
              <a:gd name="connsiteX39" fmla="*/ 5458843 w 5861642"/>
              <a:gd name="connsiteY39" fmla="*/ 7628844 h 7919265"/>
              <a:gd name="connsiteX40" fmla="*/ 5457259 w 5861642"/>
              <a:gd name="connsiteY40" fmla="*/ 7712341 h 7919265"/>
              <a:gd name="connsiteX41" fmla="*/ 5443236 w 5861642"/>
              <a:gd name="connsiteY41" fmla="*/ 7838503 h 7919265"/>
              <a:gd name="connsiteX42" fmla="*/ 5447010 w 5861642"/>
              <a:gd name="connsiteY42" fmla="*/ 7862553 h 7919265"/>
              <a:gd name="connsiteX43" fmla="*/ 5432854 w 5861642"/>
              <a:gd name="connsiteY43" fmla="*/ 7919237 h 7919265"/>
              <a:gd name="connsiteX44" fmla="*/ 397307 w 5861642"/>
              <a:gd name="connsiteY44" fmla="*/ 7606085 h 7919265"/>
              <a:gd name="connsiteX45" fmla="*/ 0 w 5861642"/>
              <a:gd name="connsiteY45"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37543 w 5861642"/>
              <a:gd name="connsiteY7" fmla="*/ 720595 h 7919265"/>
              <a:gd name="connsiteX8" fmla="*/ 5809530 w 5861642"/>
              <a:gd name="connsiteY8" fmla="*/ 1196200 h 7919265"/>
              <a:gd name="connsiteX9" fmla="*/ 5812189 w 5861642"/>
              <a:gd name="connsiteY9" fmla="*/ 1197315 h 7919265"/>
              <a:gd name="connsiteX10" fmla="*/ 5817462 w 5861642"/>
              <a:gd name="connsiteY10" fmla="*/ 1242155 h 7919265"/>
              <a:gd name="connsiteX11" fmla="*/ 5811320 w 5861642"/>
              <a:gd name="connsiteY11" fmla="*/ 1364256 h 7919265"/>
              <a:gd name="connsiteX12" fmla="*/ 5811185 w 5861642"/>
              <a:gd name="connsiteY12" fmla="*/ 1436500 h 7919265"/>
              <a:gd name="connsiteX13" fmla="*/ 5816694 w 5861642"/>
              <a:gd name="connsiteY13" fmla="*/ 1462669 h 7919265"/>
              <a:gd name="connsiteX14" fmla="*/ 5818070 w 5861642"/>
              <a:gd name="connsiteY14" fmla="*/ 1637067 h 7919265"/>
              <a:gd name="connsiteX15" fmla="*/ 5811245 w 5861642"/>
              <a:gd name="connsiteY15" fmla="*/ 1696270 h 7919265"/>
              <a:gd name="connsiteX16" fmla="*/ 5795186 w 5861642"/>
              <a:gd name="connsiteY16" fmla="*/ 1818360 h 7919265"/>
              <a:gd name="connsiteX17" fmla="*/ 5796218 w 5861642"/>
              <a:gd name="connsiteY17" fmla="*/ 1911947 h 7919265"/>
              <a:gd name="connsiteX18" fmla="*/ 5789969 w 5861642"/>
              <a:gd name="connsiteY18" fmla="*/ 1925528 h 7919265"/>
              <a:gd name="connsiteX19" fmla="*/ 5771499 w 5861642"/>
              <a:gd name="connsiteY19" fmla="*/ 2014848 h 7919265"/>
              <a:gd name="connsiteX20" fmla="*/ 5767709 w 5861642"/>
              <a:gd name="connsiteY20" fmla="*/ 2045563 h 7919265"/>
              <a:gd name="connsiteX21" fmla="*/ 5767187 w 5861642"/>
              <a:gd name="connsiteY21" fmla="*/ 2054308 h 7919265"/>
              <a:gd name="connsiteX22" fmla="*/ 5769380 w 5861642"/>
              <a:gd name="connsiteY22" fmla="*/ 2060299 h 7919265"/>
              <a:gd name="connsiteX23" fmla="*/ 5756593 w 5861642"/>
              <a:gd name="connsiteY23" fmla="*/ 2237821 h 7919265"/>
              <a:gd name="connsiteX24" fmla="*/ 5759252 w 5861642"/>
              <a:gd name="connsiteY24" fmla="*/ 2238936 h 7919265"/>
              <a:gd name="connsiteX25" fmla="*/ 5764525 w 5861642"/>
              <a:gd name="connsiteY25" fmla="*/ 2283776 h 7919265"/>
              <a:gd name="connsiteX26" fmla="*/ 5758382 w 5861642"/>
              <a:gd name="connsiteY26" fmla="*/ 2405877 h 7919265"/>
              <a:gd name="connsiteX27" fmla="*/ 5758248 w 5861642"/>
              <a:gd name="connsiteY27" fmla="*/ 2478121 h 7919265"/>
              <a:gd name="connsiteX28" fmla="*/ 5763756 w 5861642"/>
              <a:gd name="connsiteY28" fmla="*/ 2504290 h 7919265"/>
              <a:gd name="connsiteX29" fmla="*/ 5765133 w 5861642"/>
              <a:gd name="connsiteY29" fmla="*/ 2678688 h 7919265"/>
              <a:gd name="connsiteX30" fmla="*/ 5758308 w 5861642"/>
              <a:gd name="connsiteY30" fmla="*/ 2737891 h 7919265"/>
              <a:gd name="connsiteX31" fmla="*/ 5499832 w 5861642"/>
              <a:gd name="connsiteY31" fmla="*/ 6770108 h 7919265"/>
              <a:gd name="connsiteX32" fmla="*/ 5498316 w 5861642"/>
              <a:gd name="connsiteY32" fmla="*/ 6781200 h 7919265"/>
              <a:gd name="connsiteX33" fmla="*/ 5497062 w 5861642"/>
              <a:gd name="connsiteY33" fmla="*/ 6802542 h 7919265"/>
              <a:gd name="connsiteX34" fmla="*/ 5499947 w 5861642"/>
              <a:gd name="connsiteY34" fmla="*/ 6820932 h 7919265"/>
              <a:gd name="connsiteX35" fmla="*/ 5494409 w 5861642"/>
              <a:gd name="connsiteY35" fmla="*/ 6847760 h 7919265"/>
              <a:gd name="connsiteX36" fmla="*/ 5486503 w 5861642"/>
              <a:gd name="connsiteY36" fmla="*/ 6982763 h 7919265"/>
              <a:gd name="connsiteX37" fmla="*/ 5452061 w 5861642"/>
              <a:gd name="connsiteY37" fmla="*/ 7583356 h 7919265"/>
              <a:gd name="connsiteX38" fmla="*/ 5458843 w 5861642"/>
              <a:gd name="connsiteY38" fmla="*/ 7628844 h 7919265"/>
              <a:gd name="connsiteX39" fmla="*/ 5457259 w 5861642"/>
              <a:gd name="connsiteY39" fmla="*/ 7712341 h 7919265"/>
              <a:gd name="connsiteX40" fmla="*/ 5443236 w 5861642"/>
              <a:gd name="connsiteY40" fmla="*/ 7838503 h 7919265"/>
              <a:gd name="connsiteX41" fmla="*/ 5447010 w 5861642"/>
              <a:gd name="connsiteY41" fmla="*/ 7862553 h 7919265"/>
              <a:gd name="connsiteX42" fmla="*/ 5432854 w 5861642"/>
              <a:gd name="connsiteY42" fmla="*/ 7919237 h 7919265"/>
              <a:gd name="connsiteX43" fmla="*/ 397307 w 5861642"/>
              <a:gd name="connsiteY43" fmla="*/ 7606085 h 7919265"/>
              <a:gd name="connsiteX44" fmla="*/ 0 w 5861642"/>
              <a:gd name="connsiteY44"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42343 w 5861642"/>
              <a:gd name="connsiteY6" fmla="*/ 627797 h 7919265"/>
              <a:gd name="connsiteX7" fmla="*/ 5809530 w 5861642"/>
              <a:gd name="connsiteY7" fmla="*/ 1196200 h 7919265"/>
              <a:gd name="connsiteX8" fmla="*/ 5812189 w 5861642"/>
              <a:gd name="connsiteY8" fmla="*/ 1197315 h 7919265"/>
              <a:gd name="connsiteX9" fmla="*/ 5817462 w 5861642"/>
              <a:gd name="connsiteY9" fmla="*/ 1242155 h 7919265"/>
              <a:gd name="connsiteX10" fmla="*/ 5811320 w 5861642"/>
              <a:gd name="connsiteY10" fmla="*/ 1364256 h 7919265"/>
              <a:gd name="connsiteX11" fmla="*/ 5811185 w 5861642"/>
              <a:gd name="connsiteY11" fmla="*/ 1436500 h 7919265"/>
              <a:gd name="connsiteX12" fmla="*/ 5816694 w 5861642"/>
              <a:gd name="connsiteY12" fmla="*/ 1462669 h 7919265"/>
              <a:gd name="connsiteX13" fmla="*/ 5818070 w 5861642"/>
              <a:gd name="connsiteY13" fmla="*/ 1637067 h 7919265"/>
              <a:gd name="connsiteX14" fmla="*/ 5811245 w 5861642"/>
              <a:gd name="connsiteY14" fmla="*/ 1696270 h 7919265"/>
              <a:gd name="connsiteX15" fmla="*/ 5795186 w 5861642"/>
              <a:gd name="connsiteY15" fmla="*/ 1818360 h 7919265"/>
              <a:gd name="connsiteX16" fmla="*/ 5796218 w 5861642"/>
              <a:gd name="connsiteY16" fmla="*/ 1911947 h 7919265"/>
              <a:gd name="connsiteX17" fmla="*/ 5789969 w 5861642"/>
              <a:gd name="connsiteY17" fmla="*/ 1925528 h 7919265"/>
              <a:gd name="connsiteX18" fmla="*/ 5771499 w 5861642"/>
              <a:gd name="connsiteY18" fmla="*/ 2014848 h 7919265"/>
              <a:gd name="connsiteX19" fmla="*/ 5767709 w 5861642"/>
              <a:gd name="connsiteY19" fmla="*/ 2045563 h 7919265"/>
              <a:gd name="connsiteX20" fmla="*/ 5767187 w 5861642"/>
              <a:gd name="connsiteY20" fmla="*/ 2054308 h 7919265"/>
              <a:gd name="connsiteX21" fmla="*/ 5769380 w 5861642"/>
              <a:gd name="connsiteY21" fmla="*/ 2060299 h 7919265"/>
              <a:gd name="connsiteX22" fmla="*/ 5756593 w 5861642"/>
              <a:gd name="connsiteY22" fmla="*/ 2237821 h 7919265"/>
              <a:gd name="connsiteX23" fmla="*/ 5759252 w 5861642"/>
              <a:gd name="connsiteY23" fmla="*/ 2238936 h 7919265"/>
              <a:gd name="connsiteX24" fmla="*/ 5764525 w 5861642"/>
              <a:gd name="connsiteY24" fmla="*/ 2283776 h 7919265"/>
              <a:gd name="connsiteX25" fmla="*/ 5758382 w 5861642"/>
              <a:gd name="connsiteY25" fmla="*/ 2405877 h 7919265"/>
              <a:gd name="connsiteX26" fmla="*/ 5758248 w 5861642"/>
              <a:gd name="connsiteY26" fmla="*/ 2478121 h 7919265"/>
              <a:gd name="connsiteX27" fmla="*/ 5763756 w 5861642"/>
              <a:gd name="connsiteY27" fmla="*/ 2504290 h 7919265"/>
              <a:gd name="connsiteX28" fmla="*/ 5765133 w 5861642"/>
              <a:gd name="connsiteY28" fmla="*/ 2678688 h 7919265"/>
              <a:gd name="connsiteX29" fmla="*/ 5758308 w 5861642"/>
              <a:gd name="connsiteY29" fmla="*/ 2737891 h 7919265"/>
              <a:gd name="connsiteX30" fmla="*/ 5499832 w 5861642"/>
              <a:gd name="connsiteY30" fmla="*/ 6770108 h 7919265"/>
              <a:gd name="connsiteX31" fmla="*/ 5498316 w 5861642"/>
              <a:gd name="connsiteY31" fmla="*/ 6781200 h 7919265"/>
              <a:gd name="connsiteX32" fmla="*/ 5497062 w 5861642"/>
              <a:gd name="connsiteY32" fmla="*/ 6802542 h 7919265"/>
              <a:gd name="connsiteX33" fmla="*/ 5499947 w 5861642"/>
              <a:gd name="connsiteY33" fmla="*/ 6820932 h 7919265"/>
              <a:gd name="connsiteX34" fmla="*/ 5494409 w 5861642"/>
              <a:gd name="connsiteY34" fmla="*/ 6847760 h 7919265"/>
              <a:gd name="connsiteX35" fmla="*/ 5486503 w 5861642"/>
              <a:gd name="connsiteY35" fmla="*/ 6982763 h 7919265"/>
              <a:gd name="connsiteX36" fmla="*/ 5452061 w 5861642"/>
              <a:gd name="connsiteY36" fmla="*/ 7583356 h 7919265"/>
              <a:gd name="connsiteX37" fmla="*/ 5458843 w 5861642"/>
              <a:gd name="connsiteY37" fmla="*/ 7628844 h 7919265"/>
              <a:gd name="connsiteX38" fmla="*/ 5457259 w 5861642"/>
              <a:gd name="connsiteY38" fmla="*/ 7712341 h 7919265"/>
              <a:gd name="connsiteX39" fmla="*/ 5443236 w 5861642"/>
              <a:gd name="connsiteY39" fmla="*/ 7838503 h 7919265"/>
              <a:gd name="connsiteX40" fmla="*/ 5447010 w 5861642"/>
              <a:gd name="connsiteY40" fmla="*/ 7862553 h 7919265"/>
              <a:gd name="connsiteX41" fmla="*/ 5432854 w 5861642"/>
              <a:gd name="connsiteY41" fmla="*/ 7919237 h 7919265"/>
              <a:gd name="connsiteX42" fmla="*/ 397307 w 5861642"/>
              <a:gd name="connsiteY42" fmla="*/ 7606085 h 7919265"/>
              <a:gd name="connsiteX43" fmla="*/ 0 w 5861642"/>
              <a:gd name="connsiteY43"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63756 w 5861642"/>
              <a:gd name="connsiteY26" fmla="*/ 2504290 h 7919265"/>
              <a:gd name="connsiteX27" fmla="*/ 5765133 w 5861642"/>
              <a:gd name="connsiteY27" fmla="*/ 2678688 h 7919265"/>
              <a:gd name="connsiteX28" fmla="*/ 5758308 w 5861642"/>
              <a:gd name="connsiteY28" fmla="*/ 2737891 h 7919265"/>
              <a:gd name="connsiteX29" fmla="*/ 5499832 w 5861642"/>
              <a:gd name="connsiteY29" fmla="*/ 6770108 h 7919265"/>
              <a:gd name="connsiteX30" fmla="*/ 5498316 w 5861642"/>
              <a:gd name="connsiteY30" fmla="*/ 6781200 h 7919265"/>
              <a:gd name="connsiteX31" fmla="*/ 5497062 w 5861642"/>
              <a:gd name="connsiteY31" fmla="*/ 6802542 h 7919265"/>
              <a:gd name="connsiteX32" fmla="*/ 5499947 w 5861642"/>
              <a:gd name="connsiteY32" fmla="*/ 6820932 h 7919265"/>
              <a:gd name="connsiteX33" fmla="*/ 5494409 w 5861642"/>
              <a:gd name="connsiteY33" fmla="*/ 6847760 h 7919265"/>
              <a:gd name="connsiteX34" fmla="*/ 5486503 w 5861642"/>
              <a:gd name="connsiteY34" fmla="*/ 6982763 h 7919265"/>
              <a:gd name="connsiteX35" fmla="*/ 5452061 w 5861642"/>
              <a:gd name="connsiteY35" fmla="*/ 7583356 h 7919265"/>
              <a:gd name="connsiteX36" fmla="*/ 5458843 w 5861642"/>
              <a:gd name="connsiteY36" fmla="*/ 7628844 h 7919265"/>
              <a:gd name="connsiteX37" fmla="*/ 5457259 w 5861642"/>
              <a:gd name="connsiteY37" fmla="*/ 7712341 h 7919265"/>
              <a:gd name="connsiteX38" fmla="*/ 5443236 w 5861642"/>
              <a:gd name="connsiteY38" fmla="*/ 7838503 h 7919265"/>
              <a:gd name="connsiteX39" fmla="*/ 5447010 w 5861642"/>
              <a:gd name="connsiteY39" fmla="*/ 7862553 h 7919265"/>
              <a:gd name="connsiteX40" fmla="*/ 5432854 w 5861642"/>
              <a:gd name="connsiteY40" fmla="*/ 7919237 h 7919265"/>
              <a:gd name="connsiteX41" fmla="*/ 397307 w 5861642"/>
              <a:gd name="connsiteY41" fmla="*/ 7606085 h 7919265"/>
              <a:gd name="connsiteX42" fmla="*/ 0 w 5861642"/>
              <a:gd name="connsiteY42"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63756 w 5861642"/>
              <a:gd name="connsiteY26" fmla="*/ 2504290 h 7919265"/>
              <a:gd name="connsiteX27" fmla="*/ 5765133 w 5861642"/>
              <a:gd name="connsiteY27" fmla="*/ 2678688 h 7919265"/>
              <a:gd name="connsiteX28" fmla="*/ 5499832 w 5861642"/>
              <a:gd name="connsiteY28" fmla="*/ 6770108 h 7919265"/>
              <a:gd name="connsiteX29" fmla="*/ 5498316 w 5861642"/>
              <a:gd name="connsiteY29" fmla="*/ 6781200 h 7919265"/>
              <a:gd name="connsiteX30" fmla="*/ 5497062 w 5861642"/>
              <a:gd name="connsiteY30" fmla="*/ 6802542 h 7919265"/>
              <a:gd name="connsiteX31" fmla="*/ 5499947 w 5861642"/>
              <a:gd name="connsiteY31" fmla="*/ 6820932 h 7919265"/>
              <a:gd name="connsiteX32" fmla="*/ 5494409 w 5861642"/>
              <a:gd name="connsiteY32" fmla="*/ 6847760 h 7919265"/>
              <a:gd name="connsiteX33" fmla="*/ 5486503 w 5861642"/>
              <a:gd name="connsiteY33" fmla="*/ 6982763 h 7919265"/>
              <a:gd name="connsiteX34" fmla="*/ 5452061 w 5861642"/>
              <a:gd name="connsiteY34" fmla="*/ 7583356 h 7919265"/>
              <a:gd name="connsiteX35" fmla="*/ 5458843 w 5861642"/>
              <a:gd name="connsiteY35" fmla="*/ 7628844 h 7919265"/>
              <a:gd name="connsiteX36" fmla="*/ 5457259 w 5861642"/>
              <a:gd name="connsiteY36" fmla="*/ 7712341 h 7919265"/>
              <a:gd name="connsiteX37" fmla="*/ 5443236 w 5861642"/>
              <a:gd name="connsiteY37" fmla="*/ 7838503 h 7919265"/>
              <a:gd name="connsiteX38" fmla="*/ 5447010 w 5861642"/>
              <a:gd name="connsiteY38" fmla="*/ 7862553 h 7919265"/>
              <a:gd name="connsiteX39" fmla="*/ 5432854 w 5861642"/>
              <a:gd name="connsiteY39" fmla="*/ 7919237 h 7919265"/>
              <a:gd name="connsiteX40" fmla="*/ 397307 w 5861642"/>
              <a:gd name="connsiteY40" fmla="*/ 7606085 h 7919265"/>
              <a:gd name="connsiteX41" fmla="*/ 0 w 5861642"/>
              <a:gd name="connsiteY41"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63756 w 5861642"/>
              <a:gd name="connsiteY26" fmla="*/ 2504290 h 7919265"/>
              <a:gd name="connsiteX27" fmla="*/ 5499832 w 5861642"/>
              <a:gd name="connsiteY27" fmla="*/ 6770108 h 7919265"/>
              <a:gd name="connsiteX28" fmla="*/ 5498316 w 5861642"/>
              <a:gd name="connsiteY28" fmla="*/ 6781200 h 7919265"/>
              <a:gd name="connsiteX29" fmla="*/ 5497062 w 5861642"/>
              <a:gd name="connsiteY29" fmla="*/ 6802542 h 7919265"/>
              <a:gd name="connsiteX30" fmla="*/ 5499947 w 5861642"/>
              <a:gd name="connsiteY30" fmla="*/ 6820932 h 7919265"/>
              <a:gd name="connsiteX31" fmla="*/ 5494409 w 5861642"/>
              <a:gd name="connsiteY31" fmla="*/ 6847760 h 7919265"/>
              <a:gd name="connsiteX32" fmla="*/ 5486503 w 5861642"/>
              <a:gd name="connsiteY32" fmla="*/ 6982763 h 7919265"/>
              <a:gd name="connsiteX33" fmla="*/ 5452061 w 5861642"/>
              <a:gd name="connsiteY33" fmla="*/ 7583356 h 7919265"/>
              <a:gd name="connsiteX34" fmla="*/ 5458843 w 5861642"/>
              <a:gd name="connsiteY34" fmla="*/ 7628844 h 7919265"/>
              <a:gd name="connsiteX35" fmla="*/ 5457259 w 5861642"/>
              <a:gd name="connsiteY35" fmla="*/ 7712341 h 7919265"/>
              <a:gd name="connsiteX36" fmla="*/ 5443236 w 5861642"/>
              <a:gd name="connsiteY36" fmla="*/ 7838503 h 7919265"/>
              <a:gd name="connsiteX37" fmla="*/ 5447010 w 5861642"/>
              <a:gd name="connsiteY37" fmla="*/ 7862553 h 7919265"/>
              <a:gd name="connsiteX38" fmla="*/ 5432854 w 5861642"/>
              <a:gd name="connsiteY38" fmla="*/ 7919237 h 7919265"/>
              <a:gd name="connsiteX39" fmla="*/ 397307 w 5861642"/>
              <a:gd name="connsiteY39" fmla="*/ 7606085 h 7919265"/>
              <a:gd name="connsiteX40" fmla="*/ 0 w 5861642"/>
              <a:gd name="connsiteY40"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93542 w 5861642"/>
              <a:gd name="connsiteY26" fmla="*/ 2504220 h 7919265"/>
              <a:gd name="connsiteX27" fmla="*/ 5499832 w 5861642"/>
              <a:gd name="connsiteY27" fmla="*/ 6770108 h 7919265"/>
              <a:gd name="connsiteX28" fmla="*/ 5498316 w 5861642"/>
              <a:gd name="connsiteY28" fmla="*/ 6781200 h 7919265"/>
              <a:gd name="connsiteX29" fmla="*/ 5497062 w 5861642"/>
              <a:gd name="connsiteY29" fmla="*/ 6802542 h 7919265"/>
              <a:gd name="connsiteX30" fmla="*/ 5499947 w 5861642"/>
              <a:gd name="connsiteY30" fmla="*/ 6820932 h 7919265"/>
              <a:gd name="connsiteX31" fmla="*/ 5494409 w 5861642"/>
              <a:gd name="connsiteY31" fmla="*/ 6847760 h 7919265"/>
              <a:gd name="connsiteX32" fmla="*/ 5486503 w 5861642"/>
              <a:gd name="connsiteY32" fmla="*/ 6982763 h 7919265"/>
              <a:gd name="connsiteX33" fmla="*/ 5452061 w 5861642"/>
              <a:gd name="connsiteY33" fmla="*/ 7583356 h 7919265"/>
              <a:gd name="connsiteX34" fmla="*/ 5458843 w 5861642"/>
              <a:gd name="connsiteY34" fmla="*/ 7628844 h 7919265"/>
              <a:gd name="connsiteX35" fmla="*/ 5457259 w 5861642"/>
              <a:gd name="connsiteY35" fmla="*/ 7712341 h 7919265"/>
              <a:gd name="connsiteX36" fmla="*/ 5443236 w 5861642"/>
              <a:gd name="connsiteY36" fmla="*/ 7838503 h 7919265"/>
              <a:gd name="connsiteX37" fmla="*/ 5447010 w 5861642"/>
              <a:gd name="connsiteY37" fmla="*/ 7862553 h 7919265"/>
              <a:gd name="connsiteX38" fmla="*/ 5432854 w 5861642"/>
              <a:gd name="connsiteY38" fmla="*/ 7919237 h 7919265"/>
              <a:gd name="connsiteX39" fmla="*/ 397307 w 5861642"/>
              <a:gd name="connsiteY39" fmla="*/ 7606085 h 7919265"/>
              <a:gd name="connsiteX40" fmla="*/ 0 w 5861642"/>
              <a:gd name="connsiteY40"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93542 w 5861642"/>
              <a:gd name="connsiteY26" fmla="*/ 2504220 h 7919265"/>
              <a:gd name="connsiteX27" fmla="*/ 5499832 w 5861642"/>
              <a:gd name="connsiteY27" fmla="*/ 6770108 h 7919265"/>
              <a:gd name="connsiteX28" fmla="*/ 5497062 w 5861642"/>
              <a:gd name="connsiteY28" fmla="*/ 6802542 h 7919265"/>
              <a:gd name="connsiteX29" fmla="*/ 5499947 w 5861642"/>
              <a:gd name="connsiteY29" fmla="*/ 6820932 h 7919265"/>
              <a:gd name="connsiteX30" fmla="*/ 5494409 w 5861642"/>
              <a:gd name="connsiteY30" fmla="*/ 6847760 h 7919265"/>
              <a:gd name="connsiteX31" fmla="*/ 5486503 w 5861642"/>
              <a:gd name="connsiteY31" fmla="*/ 6982763 h 7919265"/>
              <a:gd name="connsiteX32" fmla="*/ 5452061 w 5861642"/>
              <a:gd name="connsiteY32" fmla="*/ 7583356 h 7919265"/>
              <a:gd name="connsiteX33" fmla="*/ 5458843 w 5861642"/>
              <a:gd name="connsiteY33" fmla="*/ 7628844 h 7919265"/>
              <a:gd name="connsiteX34" fmla="*/ 5457259 w 5861642"/>
              <a:gd name="connsiteY34" fmla="*/ 7712341 h 7919265"/>
              <a:gd name="connsiteX35" fmla="*/ 5443236 w 5861642"/>
              <a:gd name="connsiteY35" fmla="*/ 7838503 h 7919265"/>
              <a:gd name="connsiteX36" fmla="*/ 5447010 w 5861642"/>
              <a:gd name="connsiteY36" fmla="*/ 7862553 h 7919265"/>
              <a:gd name="connsiteX37" fmla="*/ 5432854 w 5861642"/>
              <a:gd name="connsiteY37" fmla="*/ 7919237 h 7919265"/>
              <a:gd name="connsiteX38" fmla="*/ 397307 w 5861642"/>
              <a:gd name="connsiteY38" fmla="*/ 7606085 h 7919265"/>
              <a:gd name="connsiteX39" fmla="*/ 0 w 5861642"/>
              <a:gd name="connsiteY39"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93542 w 5861642"/>
              <a:gd name="connsiteY26" fmla="*/ 2504220 h 7919265"/>
              <a:gd name="connsiteX27" fmla="*/ 5499832 w 5861642"/>
              <a:gd name="connsiteY27" fmla="*/ 6770108 h 7919265"/>
              <a:gd name="connsiteX28" fmla="*/ 5497062 w 5861642"/>
              <a:gd name="connsiteY28" fmla="*/ 6802542 h 7919265"/>
              <a:gd name="connsiteX29" fmla="*/ 5499947 w 5861642"/>
              <a:gd name="connsiteY29" fmla="*/ 6820932 h 7919265"/>
              <a:gd name="connsiteX30" fmla="*/ 5486503 w 5861642"/>
              <a:gd name="connsiteY30" fmla="*/ 6982763 h 7919265"/>
              <a:gd name="connsiteX31" fmla="*/ 5452061 w 5861642"/>
              <a:gd name="connsiteY31" fmla="*/ 7583356 h 7919265"/>
              <a:gd name="connsiteX32" fmla="*/ 5458843 w 5861642"/>
              <a:gd name="connsiteY32" fmla="*/ 7628844 h 7919265"/>
              <a:gd name="connsiteX33" fmla="*/ 5457259 w 5861642"/>
              <a:gd name="connsiteY33" fmla="*/ 7712341 h 7919265"/>
              <a:gd name="connsiteX34" fmla="*/ 5443236 w 5861642"/>
              <a:gd name="connsiteY34" fmla="*/ 7838503 h 7919265"/>
              <a:gd name="connsiteX35" fmla="*/ 5447010 w 5861642"/>
              <a:gd name="connsiteY35" fmla="*/ 7862553 h 7919265"/>
              <a:gd name="connsiteX36" fmla="*/ 5432854 w 5861642"/>
              <a:gd name="connsiteY36" fmla="*/ 7919237 h 7919265"/>
              <a:gd name="connsiteX37" fmla="*/ 397307 w 5861642"/>
              <a:gd name="connsiteY37" fmla="*/ 7606085 h 7919265"/>
              <a:gd name="connsiteX38" fmla="*/ 0 w 5861642"/>
              <a:gd name="connsiteY38"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93542 w 5861642"/>
              <a:gd name="connsiteY26" fmla="*/ 2504220 h 7919265"/>
              <a:gd name="connsiteX27" fmla="*/ 5499832 w 5861642"/>
              <a:gd name="connsiteY27" fmla="*/ 6770108 h 7919265"/>
              <a:gd name="connsiteX28" fmla="*/ 5497062 w 5861642"/>
              <a:gd name="connsiteY28" fmla="*/ 6802542 h 7919265"/>
              <a:gd name="connsiteX29" fmla="*/ 5486503 w 5861642"/>
              <a:gd name="connsiteY29" fmla="*/ 6982763 h 7919265"/>
              <a:gd name="connsiteX30" fmla="*/ 5452061 w 5861642"/>
              <a:gd name="connsiteY30" fmla="*/ 7583356 h 7919265"/>
              <a:gd name="connsiteX31" fmla="*/ 5458843 w 5861642"/>
              <a:gd name="connsiteY31" fmla="*/ 7628844 h 7919265"/>
              <a:gd name="connsiteX32" fmla="*/ 5457259 w 5861642"/>
              <a:gd name="connsiteY32" fmla="*/ 7712341 h 7919265"/>
              <a:gd name="connsiteX33" fmla="*/ 5443236 w 5861642"/>
              <a:gd name="connsiteY33" fmla="*/ 7838503 h 7919265"/>
              <a:gd name="connsiteX34" fmla="*/ 5447010 w 5861642"/>
              <a:gd name="connsiteY34" fmla="*/ 7862553 h 7919265"/>
              <a:gd name="connsiteX35" fmla="*/ 5432854 w 5861642"/>
              <a:gd name="connsiteY35" fmla="*/ 7919237 h 7919265"/>
              <a:gd name="connsiteX36" fmla="*/ 397307 w 5861642"/>
              <a:gd name="connsiteY36" fmla="*/ 7606085 h 7919265"/>
              <a:gd name="connsiteX37" fmla="*/ 0 w 5861642"/>
              <a:gd name="connsiteY37"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93542 w 5861642"/>
              <a:gd name="connsiteY26" fmla="*/ 2504220 h 7919265"/>
              <a:gd name="connsiteX27" fmla="*/ 5499832 w 5861642"/>
              <a:gd name="connsiteY27" fmla="*/ 6770108 h 7919265"/>
              <a:gd name="connsiteX28" fmla="*/ 5486503 w 5861642"/>
              <a:gd name="connsiteY28" fmla="*/ 6982763 h 7919265"/>
              <a:gd name="connsiteX29" fmla="*/ 5452061 w 5861642"/>
              <a:gd name="connsiteY29" fmla="*/ 7583356 h 7919265"/>
              <a:gd name="connsiteX30" fmla="*/ 5458843 w 5861642"/>
              <a:gd name="connsiteY30" fmla="*/ 7628844 h 7919265"/>
              <a:gd name="connsiteX31" fmla="*/ 5457259 w 5861642"/>
              <a:gd name="connsiteY31" fmla="*/ 7712341 h 7919265"/>
              <a:gd name="connsiteX32" fmla="*/ 5443236 w 5861642"/>
              <a:gd name="connsiteY32" fmla="*/ 7838503 h 7919265"/>
              <a:gd name="connsiteX33" fmla="*/ 5447010 w 5861642"/>
              <a:gd name="connsiteY33" fmla="*/ 7862553 h 7919265"/>
              <a:gd name="connsiteX34" fmla="*/ 5432854 w 5861642"/>
              <a:gd name="connsiteY34" fmla="*/ 7919237 h 7919265"/>
              <a:gd name="connsiteX35" fmla="*/ 397307 w 5861642"/>
              <a:gd name="connsiteY35" fmla="*/ 7606085 h 7919265"/>
              <a:gd name="connsiteX36" fmla="*/ 0 w 5861642"/>
              <a:gd name="connsiteY36"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93542 w 5861642"/>
              <a:gd name="connsiteY26" fmla="*/ 2504220 h 7919265"/>
              <a:gd name="connsiteX27" fmla="*/ 5486503 w 5861642"/>
              <a:gd name="connsiteY27" fmla="*/ 6982763 h 7919265"/>
              <a:gd name="connsiteX28" fmla="*/ 5452061 w 5861642"/>
              <a:gd name="connsiteY28" fmla="*/ 7583356 h 7919265"/>
              <a:gd name="connsiteX29" fmla="*/ 5458843 w 5861642"/>
              <a:gd name="connsiteY29" fmla="*/ 7628844 h 7919265"/>
              <a:gd name="connsiteX30" fmla="*/ 5457259 w 5861642"/>
              <a:gd name="connsiteY30" fmla="*/ 7712341 h 7919265"/>
              <a:gd name="connsiteX31" fmla="*/ 5443236 w 5861642"/>
              <a:gd name="connsiteY31" fmla="*/ 7838503 h 7919265"/>
              <a:gd name="connsiteX32" fmla="*/ 5447010 w 5861642"/>
              <a:gd name="connsiteY32" fmla="*/ 7862553 h 7919265"/>
              <a:gd name="connsiteX33" fmla="*/ 5432854 w 5861642"/>
              <a:gd name="connsiteY33" fmla="*/ 7919237 h 7919265"/>
              <a:gd name="connsiteX34" fmla="*/ 397307 w 5861642"/>
              <a:gd name="connsiteY34" fmla="*/ 7606085 h 7919265"/>
              <a:gd name="connsiteX35" fmla="*/ 0 w 5861642"/>
              <a:gd name="connsiteY35"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93542 w 5861642"/>
              <a:gd name="connsiteY26" fmla="*/ 2504220 h 7919265"/>
              <a:gd name="connsiteX27" fmla="*/ 5452061 w 5861642"/>
              <a:gd name="connsiteY27" fmla="*/ 7583356 h 7919265"/>
              <a:gd name="connsiteX28" fmla="*/ 5458843 w 5861642"/>
              <a:gd name="connsiteY28" fmla="*/ 7628844 h 7919265"/>
              <a:gd name="connsiteX29" fmla="*/ 5457259 w 5861642"/>
              <a:gd name="connsiteY29" fmla="*/ 7712341 h 7919265"/>
              <a:gd name="connsiteX30" fmla="*/ 5443236 w 5861642"/>
              <a:gd name="connsiteY30" fmla="*/ 7838503 h 7919265"/>
              <a:gd name="connsiteX31" fmla="*/ 5447010 w 5861642"/>
              <a:gd name="connsiteY31" fmla="*/ 7862553 h 7919265"/>
              <a:gd name="connsiteX32" fmla="*/ 5432854 w 5861642"/>
              <a:gd name="connsiteY32" fmla="*/ 7919237 h 7919265"/>
              <a:gd name="connsiteX33" fmla="*/ 397307 w 5861642"/>
              <a:gd name="connsiteY33" fmla="*/ 7606085 h 7919265"/>
              <a:gd name="connsiteX34" fmla="*/ 0 w 5861642"/>
              <a:gd name="connsiteY34" fmla="*/ 7584901 h 7919265"/>
              <a:gd name="connsiteX0" fmla="*/ 0 w 5861642"/>
              <a:gd name="connsiteY0" fmla="*/ 7584901 h 7919265"/>
              <a:gd name="connsiteX1" fmla="*/ 422572 w 5861642"/>
              <a:gd name="connsiteY1" fmla="*/ 0 h 7919265"/>
              <a:gd name="connsiteX2" fmla="*/ 4284829 w 5861642"/>
              <a:gd name="connsiteY2" fmla="*/ 212657 h 7919265"/>
              <a:gd name="connsiteX3" fmla="*/ 5823654 w 5861642"/>
              <a:gd name="connsiteY3" fmla="*/ 306262 h 7919265"/>
              <a:gd name="connsiteX4" fmla="*/ 5861642 w 5861642"/>
              <a:gd name="connsiteY4" fmla="*/ 317988 h 7919265"/>
              <a:gd name="connsiteX5" fmla="*/ 5856157 w 5861642"/>
              <a:gd name="connsiteY5" fmla="*/ 378751 h 7919265"/>
              <a:gd name="connsiteX6" fmla="*/ 5809530 w 5861642"/>
              <a:gd name="connsiteY6" fmla="*/ 1196200 h 7919265"/>
              <a:gd name="connsiteX7" fmla="*/ 5812189 w 5861642"/>
              <a:gd name="connsiteY7" fmla="*/ 1197315 h 7919265"/>
              <a:gd name="connsiteX8" fmla="*/ 5817462 w 5861642"/>
              <a:gd name="connsiteY8" fmla="*/ 1242155 h 7919265"/>
              <a:gd name="connsiteX9" fmla="*/ 5811320 w 5861642"/>
              <a:gd name="connsiteY9" fmla="*/ 1364256 h 7919265"/>
              <a:gd name="connsiteX10" fmla="*/ 5811185 w 5861642"/>
              <a:gd name="connsiteY10" fmla="*/ 1436500 h 7919265"/>
              <a:gd name="connsiteX11" fmla="*/ 5816694 w 5861642"/>
              <a:gd name="connsiteY11" fmla="*/ 1462669 h 7919265"/>
              <a:gd name="connsiteX12" fmla="*/ 5818070 w 5861642"/>
              <a:gd name="connsiteY12" fmla="*/ 1637067 h 7919265"/>
              <a:gd name="connsiteX13" fmla="*/ 5811245 w 5861642"/>
              <a:gd name="connsiteY13" fmla="*/ 1696270 h 7919265"/>
              <a:gd name="connsiteX14" fmla="*/ 5795186 w 5861642"/>
              <a:gd name="connsiteY14" fmla="*/ 1818360 h 7919265"/>
              <a:gd name="connsiteX15" fmla="*/ 5796218 w 5861642"/>
              <a:gd name="connsiteY15" fmla="*/ 1911947 h 7919265"/>
              <a:gd name="connsiteX16" fmla="*/ 5789969 w 5861642"/>
              <a:gd name="connsiteY16" fmla="*/ 1925528 h 7919265"/>
              <a:gd name="connsiteX17" fmla="*/ 5771499 w 5861642"/>
              <a:gd name="connsiteY17" fmla="*/ 2014848 h 7919265"/>
              <a:gd name="connsiteX18" fmla="*/ 5767709 w 5861642"/>
              <a:gd name="connsiteY18" fmla="*/ 2045563 h 7919265"/>
              <a:gd name="connsiteX19" fmla="*/ 5767187 w 5861642"/>
              <a:gd name="connsiteY19" fmla="*/ 2054308 h 7919265"/>
              <a:gd name="connsiteX20" fmla="*/ 5769380 w 5861642"/>
              <a:gd name="connsiteY20" fmla="*/ 2060299 h 7919265"/>
              <a:gd name="connsiteX21" fmla="*/ 5756593 w 5861642"/>
              <a:gd name="connsiteY21" fmla="*/ 2237821 h 7919265"/>
              <a:gd name="connsiteX22" fmla="*/ 5759252 w 5861642"/>
              <a:gd name="connsiteY22" fmla="*/ 2238936 h 7919265"/>
              <a:gd name="connsiteX23" fmla="*/ 5764525 w 5861642"/>
              <a:gd name="connsiteY23" fmla="*/ 2283776 h 7919265"/>
              <a:gd name="connsiteX24" fmla="*/ 5758382 w 5861642"/>
              <a:gd name="connsiteY24" fmla="*/ 2405877 h 7919265"/>
              <a:gd name="connsiteX25" fmla="*/ 5758248 w 5861642"/>
              <a:gd name="connsiteY25" fmla="*/ 2478121 h 7919265"/>
              <a:gd name="connsiteX26" fmla="*/ 5769713 w 5861642"/>
              <a:gd name="connsiteY26" fmla="*/ 2504276 h 7919265"/>
              <a:gd name="connsiteX27" fmla="*/ 5452061 w 5861642"/>
              <a:gd name="connsiteY27" fmla="*/ 7583356 h 7919265"/>
              <a:gd name="connsiteX28" fmla="*/ 5458843 w 5861642"/>
              <a:gd name="connsiteY28" fmla="*/ 7628844 h 7919265"/>
              <a:gd name="connsiteX29" fmla="*/ 5457259 w 5861642"/>
              <a:gd name="connsiteY29" fmla="*/ 7712341 h 7919265"/>
              <a:gd name="connsiteX30" fmla="*/ 5443236 w 5861642"/>
              <a:gd name="connsiteY30" fmla="*/ 7838503 h 7919265"/>
              <a:gd name="connsiteX31" fmla="*/ 5447010 w 5861642"/>
              <a:gd name="connsiteY31" fmla="*/ 7862553 h 7919265"/>
              <a:gd name="connsiteX32" fmla="*/ 5432854 w 5861642"/>
              <a:gd name="connsiteY32" fmla="*/ 7919237 h 7919265"/>
              <a:gd name="connsiteX33" fmla="*/ 397307 w 5861642"/>
              <a:gd name="connsiteY33" fmla="*/ 7606085 h 7919265"/>
              <a:gd name="connsiteX34" fmla="*/ 0 w 5861642"/>
              <a:gd name="connsiteY34" fmla="*/ 7584901 h 7919265"/>
              <a:gd name="connsiteX0" fmla="*/ 0 w 5861705"/>
              <a:gd name="connsiteY0" fmla="*/ 7558086 h 7919265"/>
              <a:gd name="connsiteX1" fmla="*/ 422635 w 5861705"/>
              <a:gd name="connsiteY1" fmla="*/ 0 h 7919265"/>
              <a:gd name="connsiteX2" fmla="*/ 4284892 w 5861705"/>
              <a:gd name="connsiteY2" fmla="*/ 212657 h 7919265"/>
              <a:gd name="connsiteX3" fmla="*/ 5823717 w 5861705"/>
              <a:gd name="connsiteY3" fmla="*/ 306262 h 7919265"/>
              <a:gd name="connsiteX4" fmla="*/ 5861705 w 5861705"/>
              <a:gd name="connsiteY4" fmla="*/ 317988 h 7919265"/>
              <a:gd name="connsiteX5" fmla="*/ 5856220 w 5861705"/>
              <a:gd name="connsiteY5" fmla="*/ 378751 h 7919265"/>
              <a:gd name="connsiteX6" fmla="*/ 5809593 w 5861705"/>
              <a:gd name="connsiteY6" fmla="*/ 1196200 h 7919265"/>
              <a:gd name="connsiteX7" fmla="*/ 5812252 w 5861705"/>
              <a:gd name="connsiteY7" fmla="*/ 1197315 h 7919265"/>
              <a:gd name="connsiteX8" fmla="*/ 5817525 w 5861705"/>
              <a:gd name="connsiteY8" fmla="*/ 1242155 h 7919265"/>
              <a:gd name="connsiteX9" fmla="*/ 5811383 w 5861705"/>
              <a:gd name="connsiteY9" fmla="*/ 1364256 h 7919265"/>
              <a:gd name="connsiteX10" fmla="*/ 5811248 w 5861705"/>
              <a:gd name="connsiteY10" fmla="*/ 1436500 h 7919265"/>
              <a:gd name="connsiteX11" fmla="*/ 5816757 w 5861705"/>
              <a:gd name="connsiteY11" fmla="*/ 1462669 h 7919265"/>
              <a:gd name="connsiteX12" fmla="*/ 5818133 w 5861705"/>
              <a:gd name="connsiteY12" fmla="*/ 1637067 h 7919265"/>
              <a:gd name="connsiteX13" fmla="*/ 5811308 w 5861705"/>
              <a:gd name="connsiteY13" fmla="*/ 1696270 h 7919265"/>
              <a:gd name="connsiteX14" fmla="*/ 5795249 w 5861705"/>
              <a:gd name="connsiteY14" fmla="*/ 1818360 h 7919265"/>
              <a:gd name="connsiteX15" fmla="*/ 5796281 w 5861705"/>
              <a:gd name="connsiteY15" fmla="*/ 1911947 h 7919265"/>
              <a:gd name="connsiteX16" fmla="*/ 5790032 w 5861705"/>
              <a:gd name="connsiteY16" fmla="*/ 1925528 h 7919265"/>
              <a:gd name="connsiteX17" fmla="*/ 5771562 w 5861705"/>
              <a:gd name="connsiteY17" fmla="*/ 2014848 h 7919265"/>
              <a:gd name="connsiteX18" fmla="*/ 5767772 w 5861705"/>
              <a:gd name="connsiteY18" fmla="*/ 2045563 h 7919265"/>
              <a:gd name="connsiteX19" fmla="*/ 5767250 w 5861705"/>
              <a:gd name="connsiteY19" fmla="*/ 2054308 h 7919265"/>
              <a:gd name="connsiteX20" fmla="*/ 5769443 w 5861705"/>
              <a:gd name="connsiteY20" fmla="*/ 2060299 h 7919265"/>
              <a:gd name="connsiteX21" fmla="*/ 5756656 w 5861705"/>
              <a:gd name="connsiteY21" fmla="*/ 2237821 h 7919265"/>
              <a:gd name="connsiteX22" fmla="*/ 5759315 w 5861705"/>
              <a:gd name="connsiteY22" fmla="*/ 2238936 h 7919265"/>
              <a:gd name="connsiteX23" fmla="*/ 5764588 w 5861705"/>
              <a:gd name="connsiteY23" fmla="*/ 2283776 h 7919265"/>
              <a:gd name="connsiteX24" fmla="*/ 5758445 w 5861705"/>
              <a:gd name="connsiteY24" fmla="*/ 2405877 h 7919265"/>
              <a:gd name="connsiteX25" fmla="*/ 5758311 w 5861705"/>
              <a:gd name="connsiteY25" fmla="*/ 2478121 h 7919265"/>
              <a:gd name="connsiteX26" fmla="*/ 5769776 w 5861705"/>
              <a:gd name="connsiteY26" fmla="*/ 2504276 h 7919265"/>
              <a:gd name="connsiteX27" fmla="*/ 5452124 w 5861705"/>
              <a:gd name="connsiteY27" fmla="*/ 7583356 h 7919265"/>
              <a:gd name="connsiteX28" fmla="*/ 5458906 w 5861705"/>
              <a:gd name="connsiteY28" fmla="*/ 7628844 h 7919265"/>
              <a:gd name="connsiteX29" fmla="*/ 5457322 w 5861705"/>
              <a:gd name="connsiteY29" fmla="*/ 7712341 h 7919265"/>
              <a:gd name="connsiteX30" fmla="*/ 5443299 w 5861705"/>
              <a:gd name="connsiteY30" fmla="*/ 7838503 h 7919265"/>
              <a:gd name="connsiteX31" fmla="*/ 5447073 w 5861705"/>
              <a:gd name="connsiteY31" fmla="*/ 7862553 h 7919265"/>
              <a:gd name="connsiteX32" fmla="*/ 5432917 w 5861705"/>
              <a:gd name="connsiteY32" fmla="*/ 7919237 h 7919265"/>
              <a:gd name="connsiteX33" fmla="*/ 397370 w 5861705"/>
              <a:gd name="connsiteY33" fmla="*/ 7606085 h 7919265"/>
              <a:gd name="connsiteX34" fmla="*/ 0 w 5861705"/>
              <a:gd name="connsiteY34" fmla="*/ 7558086 h 7919265"/>
              <a:gd name="connsiteX0" fmla="*/ 0 w 5861705"/>
              <a:gd name="connsiteY0" fmla="*/ 7558086 h 8240783"/>
              <a:gd name="connsiteX1" fmla="*/ 422635 w 5861705"/>
              <a:gd name="connsiteY1" fmla="*/ 0 h 8240783"/>
              <a:gd name="connsiteX2" fmla="*/ 4284892 w 5861705"/>
              <a:gd name="connsiteY2" fmla="*/ 212657 h 8240783"/>
              <a:gd name="connsiteX3" fmla="*/ 5823717 w 5861705"/>
              <a:gd name="connsiteY3" fmla="*/ 306262 h 8240783"/>
              <a:gd name="connsiteX4" fmla="*/ 5861705 w 5861705"/>
              <a:gd name="connsiteY4" fmla="*/ 317988 h 8240783"/>
              <a:gd name="connsiteX5" fmla="*/ 5856220 w 5861705"/>
              <a:gd name="connsiteY5" fmla="*/ 378751 h 8240783"/>
              <a:gd name="connsiteX6" fmla="*/ 5809593 w 5861705"/>
              <a:gd name="connsiteY6" fmla="*/ 1196200 h 8240783"/>
              <a:gd name="connsiteX7" fmla="*/ 5812252 w 5861705"/>
              <a:gd name="connsiteY7" fmla="*/ 1197315 h 8240783"/>
              <a:gd name="connsiteX8" fmla="*/ 5817525 w 5861705"/>
              <a:gd name="connsiteY8" fmla="*/ 1242155 h 8240783"/>
              <a:gd name="connsiteX9" fmla="*/ 5811383 w 5861705"/>
              <a:gd name="connsiteY9" fmla="*/ 1364256 h 8240783"/>
              <a:gd name="connsiteX10" fmla="*/ 5811248 w 5861705"/>
              <a:gd name="connsiteY10" fmla="*/ 1436500 h 8240783"/>
              <a:gd name="connsiteX11" fmla="*/ 5816757 w 5861705"/>
              <a:gd name="connsiteY11" fmla="*/ 1462669 h 8240783"/>
              <a:gd name="connsiteX12" fmla="*/ 5818133 w 5861705"/>
              <a:gd name="connsiteY12" fmla="*/ 1637067 h 8240783"/>
              <a:gd name="connsiteX13" fmla="*/ 5811308 w 5861705"/>
              <a:gd name="connsiteY13" fmla="*/ 1696270 h 8240783"/>
              <a:gd name="connsiteX14" fmla="*/ 5795249 w 5861705"/>
              <a:gd name="connsiteY14" fmla="*/ 1818360 h 8240783"/>
              <a:gd name="connsiteX15" fmla="*/ 5796281 w 5861705"/>
              <a:gd name="connsiteY15" fmla="*/ 1911947 h 8240783"/>
              <a:gd name="connsiteX16" fmla="*/ 5790032 w 5861705"/>
              <a:gd name="connsiteY16" fmla="*/ 1925528 h 8240783"/>
              <a:gd name="connsiteX17" fmla="*/ 5771562 w 5861705"/>
              <a:gd name="connsiteY17" fmla="*/ 2014848 h 8240783"/>
              <a:gd name="connsiteX18" fmla="*/ 5767772 w 5861705"/>
              <a:gd name="connsiteY18" fmla="*/ 2045563 h 8240783"/>
              <a:gd name="connsiteX19" fmla="*/ 5767250 w 5861705"/>
              <a:gd name="connsiteY19" fmla="*/ 2054308 h 8240783"/>
              <a:gd name="connsiteX20" fmla="*/ 5769443 w 5861705"/>
              <a:gd name="connsiteY20" fmla="*/ 2060299 h 8240783"/>
              <a:gd name="connsiteX21" fmla="*/ 5756656 w 5861705"/>
              <a:gd name="connsiteY21" fmla="*/ 2237821 h 8240783"/>
              <a:gd name="connsiteX22" fmla="*/ 5759315 w 5861705"/>
              <a:gd name="connsiteY22" fmla="*/ 2238936 h 8240783"/>
              <a:gd name="connsiteX23" fmla="*/ 5764588 w 5861705"/>
              <a:gd name="connsiteY23" fmla="*/ 2283776 h 8240783"/>
              <a:gd name="connsiteX24" fmla="*/ 5758445 w 5861705"/>
              <a:gd name="connsiteY24" fmla="*/ 2405877 h 8240783"/>
              <a:gd name="connsiteX25" fmla="*/ 5758311 w 5861705"/>
              <a:gd name="connsiteY25" fmla="*/ 2478121 h 8240783"/>
              <a:gd name="connsiteX26" fmla="*/ 5769776 w 5861705"/>
              <a:gd name="connsiteY26" fmla="*/ 2504276 h 8240783"/>
              <a:gd name="connsiteX27" fmla="*/ 5452124 w 5861705"/>
              <a:gd name="connsiteY27" fmla="*/ 7583356 h 8240783"/>
              <a:gd name="connsiteX28" fmla="*/ 5458906 w 5861705"/>
              <a:gd name="connsiteY28" fmla="*/ 7628844 h 8240783"/>
              <a:gd name="connsiteX29" fmla="*/ 5457322 w 5861705"/>
              <a:gd name="connsiteY29" fmla="*/ 7712341 h 8240783"/>
              <a:gd name="connsiteX30" fmla="*/ 5443299 w 5861705"/>
              <a:gd name="connsiteY30" fmla="*/ 7838503 h 8240783"/>
              <a:gd name="connsiteX31" fmla="*/ 5447073 w 5861705"/>
              <a:gd name="connsiteY31" fmla="*/ 7862553 h 8240783"/>
              <a:gd name="connsiteX32" fmla="*/ 5432917 w 5861705"/>
              <a:gd name="connsiteY32" fmla="*/ 7919237 h 8240783"/>
              <a:gd name="connsiteX33" fmla="*/ 0 w 5861705"/>
              <a:gd name="connsiteY33" fmla="*/ 7558086 h 8240783"/>
              <a:gd name="connsiteX0" fmla="*/ 0 w 5861705"/>
              <a:gd name="connsiteY0" fmla="*/ 7558086 h 7919237"/>
              <a:gd name="connsiteX1" fmla="*/ 422635 w 5861705"/>
              <a:gd name="connsiteY1" fmla="*/ 0 h 7919237"/>
              <a:gd name="connsiteX2" fmla="*/ 4284892 w 5861705"/>
              <a:gd name="connsiteY2" fmla="*/ 212657 h 7919237"/>
              <a:gd name="connsiteX3" fmla="*/ 5823717 w 5861705"/>
              <a:gd name="connsiteY3" fmla="*/ 306262 h 7919237"/>
              <a:gd name="connsiteX4" fmla="*/ 5861705 w 5861705"/>
              <a:gd name="connsiteY4" fmla="*/ 317988 h 7919237"/>
              <a:gd name="connsiteX5" fmla="*/ 5856220 w 5861705"/>
              <a:gd name="connsiteY5" fmla="*/ 378751 h 7919237"/>
              <a:gd name="connsiteX6" fmla="*/ 5809593 w 5861705"/>
              <a:gd name="connsiteY6" fmla="*/ 1196200 h 7919237"/>
              <a:gd name="connsiteX7" fmla="*/ 5812252 w 5861705"/>
              <a:gd name="connsiteY7" fmla="*/ 1197315 h 7919237"/>
              <a:gd name="connsiteX8" fmla="*/ 5817525 w 5861705"/>
              <a:gd name="connsiteY8" fmla="*/ 1242155 h 7919237"/>
              <a:gd name="connsiteX9" fmla="*/ 5811383 w 5861705"/>
              <a:gd name="connsiteY9" fmla="*/ 1364256 h 7919237"/>
              <a:gd name="connsiteX10" fmla="*/ 5811248 w 5861705"/>
              <a:gd name="connsiteY10" fmla="*/ 1436500 h 7919237"/>
              <a:gd name="connsiteX11" fmla="*/ 5816757 w 5861705"/>
              <a:gd name="connsiteY11" fmla="*/ 1462669 h 7919237"/>
              <a:gd name="connsiteX12" fmla="*/ 5818133 w 5861705"/>
              <a:gd name="connsiteY12" fmla="*/ 1637067 h 7919237"/>
              <a:gd name="connsiteX13" fmla="*/ 5811308 w 5861705"/>
              <a:gd name="connsiteY13" fmla="*/ 1696270 h 7919237"/>
              <a:gd name="connsiteX14" fmla="*/ 5795249 w 5861705"/>
              <a:gd name="connsiteY14" fmla="*/ 1818360 h 7919237"/>
              <a:gd name="connsiteX15" fmla="*/ 5796281 w 5861705"/>
              <a:gd name="connsiteY15" fmla="*/ 1911947 h 7919237"/>
              <a:gd name="connsiteX16" fmla="*/ 5790032 w 5861705"/>
              <a:gd name="connsiteY16" fmla="*/ 1925528 h 7919237"/>
              <a:gd name="connsiteX17" fmla="*/ 5771562 w 5861705"/>
              <a:gd name="connsiteY17" fmla="*/ 2014848 h 7919237"/>
              <a:gd name="connsiteX18" fmla="*/ 5767772 w 5861705"/>
              <a:gd name="connsiteY18" fmla="*/ 2045563 h 7919237"/>
              <a:gd name="connsiteX19" fmla="*/ 5767250 w 5861705"/>
              <a:gd name="connsiteY19" fmla="*/ 2054308 h 7919237"/>
              <a:gd name="connsiteX20" fmla="*/ 5769443 w 5861705"/>
              <a:gd name="connsiteY20" fmla="*/ 2060299 h 7919237"/>
              <a:gd name="connsiteX21" fmla="*/ 5756656 w 5861705"/>
              <a:gd name="connsiteY21" fmla="*/ 2237821 h 7919237"/>
              <a:gd name="connsiteX22" fmla="*/ 5759315 w 5861705"/>
              <a:gd name="connsiteY22" fmla="*/ 2238936 h 7919237"/>
              <a:gd name="connsiteX23" fmla="*/ 5764588 w 5861705"/>
              <a:gd name="connsiteY23" fmla="*/ 2283776 h 7919237"/>
              <a:gd name="connsiteX24" fmla="*/ 5758445 w 5861705"/>
              <a:gd name="connsiteY24" fmla="*/ 2405877 h 7919237"/>
              <a:gd name="connsiteX25" fmla="*/ 5758311 w 5861705"/>
              <a:gd name="connsiteY25" fmla="*/ 2478121 h 7919237"/>
              <a:gd name="connsiteX26" fmla="*/ 5769776 w 5861705"/>
              <a:gd name="connsiteY26" fmla="*/ 2504276 h 7919237"/>
              <a:gd name="connsiteX27" fmla="*/ 5452124 w 5861705"/>
              <a:gd name="connsiteY27" fmla="*/ 7583356 h 7919237"/>
              <a:gd name="connsiteX28" fmla="*/ 5458906 w 5861705"/>
              <a:gd name="connsiteY28" fmla="*/ 7628844 h 7919237"/>
              <a:gd name="connsiteX29" fmla="*/ 5457322 w 5861705"/>
              <a:gd name="connsiteY29" fmla="*/ 7712341 h 7919237"/>
              <a:gd name="connsiteX30" fmla="*/ 5443299 w 5861705"/>
              <a:gd name="connsiteY30" fmla="*/ 7838503 h 7919237"/>
              <a:gd name="connsiteX31" fmla="*/ 5447073 w 5861705"/>
              <a:gd name="connsiteY31" fmla="*/ 7862553 h 7919237"/>
              <a:gd name="connsiteX32" fmla="*/ 5432917 w 5861705"/>
              <a:gd name="connsiteY32" fmla="*/ 7919237 h 7919237"/>
              <a:gd name="connsiteX33" fmla="*/ 0 w 5861705"/>
              <a:gd name="connsiteY33" fmla="*/ 7558086 h 7919237"/>
              <a:gd name="connsiteX0" fmla="*/ 0 w 5861705"/>
              <a:gd name="connsiteY0" fmla="*/ 7558086 h 7919237"/>
              <a:gd name="connsiteX1" fmla="*/ 422635 w 5861705"/>
              <a:gd name="connsiteY1" fmla="*/ 0 h 7919237"/>
              <a:gd name="connsiteX2" fmla="*/ 4284892 w 5861705"/>
              <a:gd name="connsiteY2" fmla="*/ 212657 h 7919237"/>
              <a:gd name="connsiteX3" fmla="*/ 5823717 w 5861705"/>
              <a:gd name="connsiteY3" fmla="*/ 306262 h 7919237"/>
              <a:gd name="connsiteX4" fmla="*/ 5861705 w 5861705"/>
              <a:gd name="connsiteY4" fmla="*/ 317988 h 7919237"/>
              <a:gd name="connsiteX5" fmla="*/ 5856220 w 5861705"/>
              <a:gd name="connsiteY5" fmla="*/ 378751 h 7919237"/>
              <a:gd name="connsiteX6" fmla="*/ 5809593 w 5861705"/>
              <a:gd name="connsiteY6" fmla="*/ 1196200 h 7919237"/>
              <a:gd name="connsiteX7" fmla="*/ 5812252 w 5861705"/>
              <a:gd name="connsiteY7" fmla="*/ 1197315 h 7919237"/>
              <a:gd name="connsiteX8" fmla="*/ 5817525 w 5861705"/>
              <a:gd name="connsiteY8" fmla="*/ 1242155 h 7919237"/>
              <a:gd name="connsiteX9" fmla="*/ 5811383 w 5861705"/>
              <a:gd name="connsiteY9" fmla="*/ 1364256 h 7919237"/>
              <a:gd name="connsiteX10" fmla="*/ 5811248 w 5861705"/>
              <a:gd name="connsiteY10" fmla="*/ 1436500 h 7919237"/>
              <a:gd name="connsiteX11" fmla="*/ 5816757 w 5861705"/>
              <a:gd name="connsiteY11" fmla="*/ 1462669 h 7919237"/>
              <a:gd name="connsiteX12" fmla="*/ 5818133 w 5861705"/>
              <a:gd name="connsiteY12" fmla="*/ 1637067 h 7919237"/>
              <a:gd name="connsiteX13" fmla="*/ 5811308 w 5861705"/>
              <a:gd name="connsiteY13" fmla="*/ 1696270 h 7919237"/>
              <a:gd name="connsiteX14" fmla="*/ 5795249 w 5861705"/>
              <a:gd name="connsiteY14" fmla="*/ 1818360 h 7919237"/>
              <a:gd name="connsiteX15" fmla="*/ 5796281 w 5861705"/>
              <a:gd name="connsiteY15" fmla="*/ 1911947 h 7919237"/>
              <a:gd name="connsiteX16" fmla="*/ 5790032 w 5861705"/>
              <a:gd name="connsiteY16" fmla="*/ 1925528 h 7919237"/>
              <a:gd name="connsiteX17" fmla="*/ 5771562 w 5861705"/>
              <a:gd name="connsiteY17" fmla="*/ 2014848 h 7919237"/>
              <a:gd name="connsiteX18" fmla="*/ 5767772 w 5861705"/>
              <a:gd name="connsiteY18" fmla="*/ 2045563 h 7919237"/>
              <a:gd name="connsiteX19" fmla="*/ 5767250 w 5861705"/>
              <a:gd name="connsiteY19" fmla="*/ 2054308 h 7919237"/>
              <a:gd name="connsiteX20" fmla="*/ 5769443 w 5861705"/>
              <a:gd name="connsiteY20" fmla="*/ 2060299 h 7919237"/>
              <a:gd name="connsiteX21" fmla="*/ 5756656 w 5861705"/>
              <a:gd name="connsiteY21" fmla="*/ 2237821 h 7919237"/>
              <a:gd name="connsiteX22" fmla="*/ 5759315 w 5861705"/>
              <a:gd name="connsiteY22" fmla="*/ 2238936 h 7919237"/>
              <a:gd name="connsiteX23" fmla="*/ 5764588 w 5861705"/>
              <a:gd name="connsiteY23" fmla="*/ 2283776 h 7919237"/>
              <a:gd name="connsiteX24" fmla="*/ 5758445 w 5861705"/>
              <a:gd name="connsiteY24" fmla="*/ 2405877 h 7919237"/>
              <a:gd name="connsiteX25" fmla="*/ 5758311 w 5861705"/>
              <a:gd name="connsiteY25" fmla="*/ 2478121 h 7919237"/>
              <a:gd name="connsiteX26" fmla="*/ 5769776 w 5861705"/>
              <a:gd name="connsiteY26" fmla="*/ 2504276 h 7919237"/>
              <a:gd name="connsiteX27" fmla="*/ 5452124 w 5861705"/>
              <a:gd name="connsiteY27" fmla="*/ 7583356 h 7919237"/>
              <a:gd name="connsiteX28" fmla="*/ 5458906 w 5861705"/>
              <a:gd name="connsiteY28" fmla="*/ 7628844 h 7919237"/>
              <a:gd name="connsiteX29" fmla="*/ 5457322 w 5861705"/>
              <a:gd name="connsiteY29" fmla="*/ 7712341 h 7919237"/>
              <a:gd name="connsiteX30" fmla="*/ 5443299 w 5861705"/>
              <a:gd name="connsiteY30" fmla="*/ 7838503 h 7919237"/>
              <a:gd name="connsiteX31" fmla="*/ 5447073 w 5861705"/>
              <a:gd name="connsiteY31" fmla="*/ 7862553 h 7919237"/>
              <a:gd name="connsiteX32" fmla="*/ 5432917 w 5861705"/>
              <a:gd name="connsiteY32" fmla="*/ 7919237 h 7919237"/>
              <a:gd name="connsiteX33" fmla="*/ 0 w 5861705"/>
              <a:gd name="connsiteY33" fmla="*/ 7558086 h 7919237"/>
              <a:gd name="connsiteX0" fmla="*/ 0 w 5861705"/>
              <a:gd name="connsiteY0" fmla="*/ 7558086 h 7876320"/>
              <a:gd name="connsiteX1" fmla="*/ 422635 w 5861705"/>
              <a:gd name="connsiteY1" fmla="*/ 0 h 7876320"/>
              <a:gd name="connsiteX2" fmla="*/ 4284892 w 5861705"/>
              <a:gd name="connsiteY2" fmla="*/ 212657 h 7876320"/>
              <a:gd name="connsiteX3" fmla="*/ 5823717 w 5861705"/>
              <a:gd name="connsiteY3" fmla="*/ 306262 h 7876320"/>
              <a:gd name="connsiteX4" fmla="*/ 5861705 w 5861705"/>
              <a:gd name="connsiteY4" fmla="*/ 317988 h 7876320"/>
              <a:gd name="connsiteX5" fmla="*/ 5856220 w 5861705"/>
              <a:gd name="connsiteY5" fmla="*/ 378751 h 7876320"/>
              <a:gd name="connsiteX6" fmla="*/ 5809593 w 5861705"/>
              <a:gd name="connsiteY6" fmla="*/ 1196200 h 7876320"/>
              <a:gd name="connsiteX7" fmla="*/ 5812252 w 5861705"/>
              <a:gd name="connsiteY7" fmla="*/ 1197315 h 7876320"/>
              <a:gd name="connsiteX8" fmla="*/ 5817525 w 5861705"/>
              <a:gd name="connsiteY8" fmla="*/ 1242155 h 7876320"/>
              <a:gd name="connsiteX9" fmla="*/ 5811383 w 5861705"/>
              <a:gd name="connsiteY9" fmla="*/ 1364256 h 7876320"/>
              <a:gd name="connsiteX10" fmla="*/ 5811248 w 5861705"/>
              <a:gd name="connsiteY10" fmla="*/ 1436500 h 7876320"/>
              <a:gd name="connsiteX11" fmla="*/ 5816757 w 5861705"/>
              <a:gd name="connsiteY11" fmla="*/ 1462669 h 7876320"/>
              <a:gd name="connsiteX12" fmla="*/ 5818133 w 5861705"/>
              <a:gd name="connsiteY12" fmla="*/ 1637067 h 7876320"/>
              <a:gd name="connsiteX13" fmla="*/ 5811308 w 5861705"/>
              <a:gd name="connsiteY13" fmla="*/ 1696270 h 7876320"/>
              <a:gd name="connsiteX14" fmla="*/ 5795249 w 5861705"/>
              <a:gd name="connsiteY14" fmla="*/ 1818360 h 7876320"/>
              <a:gd name="connsiteX15" fmla="*/ 5796281 w 5861705"/>
              <a:gd name="connsiteY15" fmla="*/ 1911947 h 7876320"/>
              <a:gd name="connsiteX16" fmla="*/ 5790032 w 5861705"/>
              <a:gd name="connsiteY16" fmla="*/ 1925528 h 7876320"/>
              <a:gd name="connsiteX17" fmla="*/ 5771562 w 5861705"/>
              <a:gd name="connsiteY17" fmla="*/ 2014848 h 7876320"/>
              <a:gd name="connsiteX18" fmla="*/ 5767772 w 5861705"/>
              <a:gd name="connsiteY18" fmla="*/ 2045563 h 7876320"/>
              <a:gd name="connsiteX19" fmla="*/ 5767250 w 5861705"/>
              <a:gd name="connsiteY19" fmla="*/ 2054308 h 7876320"/>
              <a:gd name="connsiteX20" fmla="*/ 5769443 w 5861705"/>
              <a:gd name="connsiteY20" fmla="*/ 2060299 h 7876320"/>
              <a:gd name="connsiteX21" fmla="*/ 5756656 w 5861705"/>
              <a:gd name="connsiteY21" fmla="*/ 2237821 h 7876320"/>
              <a:gd name="connsiteX22" fmla="*/ 5759315 w 5861705"/>
              <a:gd name="connsiteY22" fmla="*/ 2238936 h 7876320"/>
              <a:gd name="connsiteX23" fmla="*/ 5764588 w 5861705"/>
              <a:gd name="connsiteY23" fmla="*/ 2283776 h 7876320"/>
              <a:gd name="connsiteX24" fmla="*/ 5758445 w 5861705"/>
              <a:gd name="connsiteY24" fmla="*/ 2405877 h 7876320"/>
              <a:gd name="connsiteX25" fmla="*/ 5758311 w 5861705"/>
              <a:gd name="connsiteY25" fmla="*/ 2478121 h 7876320"/>
              <a:gd name="connsiteX26" fmla="*/ 5769776 w 5861705"/>
              <a:gd name="connsiteY26" fmla="*/ 2504276 h 7876320"/>
              <a:gd name="connsiteX27" fmla="*/ 5452124 w 5861705"/>
              <a:gd name="connsiteY27" fmla="*/ 7583356 h 7876320"/>
              <a:gd name="connsiteX28" fmla="*/ 5458906 w 5861705"/>
              <a:gd name="connsiteY28" fmla="*/ 7628844 h 7876320"/>
              <a:gd name="connsiteX29" fmla="*/ 5457322 w 5861705"/>
              <a:gd name="connsiteY29" fmla="*/ 7712341 h 7876320"/>
              <a:gd name="connsiteX30" fmla="*/ 5443299 w 5861705"/>
              <a:gd name="connsiteY30" fmla="*/ 7838503 h 7876320"/>
              <a:gd name="connsiteX31" fmla="*/ 5447073 w 5861705"/>
              <a:gd name="connsiteY31" fmla="*/ 7862553 h 7876320"/>
              <a:gd name="connsiteX32" fmla="*/ 5438179 w 5861705"/>
              <a:gd name="connsiteY32" fmla="*/ 7876320 h 7876320"/>
              <a:gd name="connsiteX33" fmla="*/ 0 w 5861705"/>
              <a:gd name="connsiteY33" fmla="*/ 7558086 h 7876320"/>
              <a:gd name="connsiteX0" fmla="*/ 0 w 5861705"/>
              <a:gd name="connsiteY0" fmla="*/ 7558086 h 7869426"/>
              <a:gd name="connsiteX1" fmla="*/ 422635 w 5861705"/>
              <a:gd name="connsiteY1" fmla="*/ 0 h 7869426"/>
              <a:gd name="connsiteX2" fmla="*/ 4284892 w 5861705"/>
              <a:gd name="connsiteY2" fmla="*/ 212657 h 7869426"/>
              <a:gd name="connsiteX3" fmla="*/ 5823717 w 5861705"/>
              <a:gd name="connsiteY3" fmla="*/ 306262 h 7869426"/>
              <a:gd name="connsiteX4" fmla="*/ 5861705 w 5861705"/>
              <a:gd name="connsiteY4" fmla="*/ 317988 h 7869426"/>
              <a:gd name="connsiteX5" fmla="*/ 5856220 w 5861705"/>
              <a:gd name="connsiteY5" fmla="*/ 378751 h 7869426"/>
              <a:gd name="connsiteX6" fmla="*/ 5809593 w 5861705"/>
              <a:gd name="connsiteY6" fmla="*/ 1196200 h 7869426"/>
              <a:gd name="connsiteX7" fmla="*/ 5812252 w 5861705"/>
              <a:gd name="connsiteY7" fmla="*/ 1197315 h 7869426"/>
              <a:gd name="connsiteX8" fmla="*/ 5817525 w 5861705"/>
              <a:gd name="connsiteY8" fmla="*/ 1242155 h 7869426"/>
              <a:gd name="connsiteX9" fmla="*/ 5811383 w 5861705"/>
              <a:gd name="connsiteY9" fmla="*/ 1364256 h 7869426"/>
              <a:gd name="connsiteX10" fmla="*/ 5811248 w 5861705"/>
              <a:gd name="connsiteY10" fmla="*/ 1436500 h 7869426"/>
              <a:gd name="connsiteX11" fmla="*/ 5816757 w 5861705"/>
              <a:gd name="connsiteY11" fmla="*/ 1462669 h 7869426"/>
              <a:gd name="connsiteX12" fmla="*/ 5818133 w 5861705"/>
              <a:gd name="connsiteY12" fmla="*/ 1637067 h 7869426"/>
              <a:gd name="connsiteX13" fmla="*/ 5811308 w 5861705"/>
              <a:gd name="connsiteY13" fmla="*/ 1696270 h 7869426"/>
              <a:gd name="connsiteX14" fmla="*/ 5795249 w 5861705"/>
              <a:gd name="connsiteY14" fmla="*/ 1818360 h 7869426"/>
              <a:gd name="connsiteX15" fmla="*/ 5796281 w 5861705"/>
              <a:gd name="connsiteY15" fmla="*/ 1911947 h 7869426"/>
              <a:gd name="connsiteX16" fmla="*/ 5790032 w 5861705"/>
              <a:gd name="connsiteY16" fmla="*/ 1925528 h 7869426"/>
              <a:gd name="connsiteX17" fmla="*/ 5771562 w 5861705"/>
              <a:gd name="connsiteY17" fmla="*/ 2014848 h 7869426"/>
              <a:gd name="connsiteX18" fmla="*/ 5767772 w 5861705"/>
              <a:gd name="connsiteY18" fmla="*/ 2045563 h 7869426"/>
              <a:gd name="connsiteX19" fmla="*/ 5767250 w 5861705"/>
              <a:gd name="connsiteY19" fmla="*/ 2054308 h 7869426"/>
              <a:gd name="connsiteX20" fmla="*/ 5769443 w 5861705"/>
              <a:gd name="connsiteY20" fmla="*/ 2060299 h 7869426"/>
              <a:gd name="connsiteX21" fmla="*/ 5756656 w 5861705"/>
              <a:gd name="connsiteY21" fmla="*/ 2237821 h 7869426"/>
              <a:gd name="connsiteX22" fmla="*/ 5759315 w 5861705"/>
              <a:gd name="connsiteY22" fmla="*/ 2238936 h 7869426"/>
              <a:gd name="connsiteX23" fmla="*/ 5764588 w 5861705"/>
              <a:gd name="connsiteY23" fmla="*/ 2283776 h 7869426"/>
              <a:gd name="connsiteX24" fmla="*/ 5758445 w 5861705"/>
              <a:gd name="connsiteY24" fmla="*/ 2405877 h 7869426"/>
              <a:gd name="connsiteX25" fmla="*/ 5758311 w 5861705"/>
              <a:gd name="connsiteY25" fmla="*/ 2478121 h 7869426"/>
              <a:gd name="connsiteX26" fmla="*/ 5769776 w 5861705"/>
              <a:gd name="connsiteY26" fmla="*/ 2504276 h 7869426"/>
              <a:gd name="connsiteX27" fmla="*/ 5452124 w 5861705"/>
              <a:gd name="connsiteY27" fmla="*/ 7583356 h 7869426"/>
              <a:gd name="connsiteX28" fmla="*/ 5458906 w 5861705"/>
              <a:gd name="connsiteY28" fmla="*/ 7628844 h 7869426"/>
              <a:gd name="connsiteX29" fmla="*/ 5457322 w 5861705"/>
              <a:gd name="connsiteY29" fmla="*/ 7712341 h 7869426"/>
              <a:gd name="connsiteX30" fmla="*/ 5443299 w 5861705"/>
              <a:gd name="connsiteY30" fmla="*/ 7838503 h 7869426"/>
              <a:gd name="connsiteX31" fmla="*/ 5447073 w 5861705"/>
              <a:gd name="connsiteY31" fmla="*/ 7862553 h 7869426"/>
              <a:gd name="connsiteX32" fmla="*/ 5389875 w 5861705"/>
              <a:gd name="connsiteY32" fmla="*/ 7860344 h 7869426"/>
              <a:gd name="connsiteX33" fmla="*/ 0 w 5861705"/>
              <a:gd name="connsiteY33" fmla="*/ 7558086 h 7869426"/>
              <a:gd name="connsiteX0" fmla="*/ 0 w 5861705"/>
              <a:gd name="connsiteY0" fmla="*/ 7558086 h 7868158"/>
              <a:gd name="connsiteX1" fmla="*/ 422635 w 5861705"/>
              <a:gd name="connsiteY1" fmla="*/ 0 h 7868158"/>
              <a:gd name="connsiteX2" fmla="*/ 4284892 w 5861705"/>
              <a:gd name="connsiteY2" fmla="*/ 212657 h 7868158"/>
              <a:gd name="connsiteX3" fmla="*/ 5823717 w 5861705"/>
              <a:gd name="connsiteY3" fmla="*/ 306262 h 7868158"/>
              <a:gd name="connsiteX4" fmla="*/ 5861705 w 5861705"/>
              <a:gd name="connsiteY4" fmla="*/ 317988 h 7868158"/>
              <a:gd name="connsiteX5" fmla="*/ 5856220 w 5861705"/>
              <a:gd name="connsiteY5" fmla="*/ 378751 h 7868158"/>
              <a:gd name="connsiteX6" fmla="*/ 5809593 w 5861705"/>
              <a:gd name="connsiteY6" fmla="*/ 1196200 h 7868158"/>
              <a:gd name="connsiteX7" fmla="*/ 5812252 w 5861705"/>
              <a:gd name="connsiteY7" fmla="*/ 1197315 h 7868158"/>
              <a:gd name="connsiteX8" fmla="*/ 5817525 w 5861705"/>
              <a:gd name="connsiteY8" fmla="*/ 1242155 h 7868158"/>
              <a:gd name="connsiteX9" fmla="*/ 5811383 w 5861705"/>
              <a:gd name="connsiteY9" fmla="*/ 1364256 h 7868158"/>
              <a:gd name="connsiteX10" fmla="*/ 5811248 w 5861705"/>
              <a:gd name="connsiteY10" fmla="*/ 1436500 h 7868158"/>
              <a:gd name="connsiteX11" fmla="*/ 5816757 w 5861705"/>
              <a:gd name="connsiteY11" fmla="*/ 1462669 h 7868158"/>
              <a:gd name="connsiteX12" fmla="*/ 5818133 w 5861705"/>
              <a:gd name="connsiteY12" fmla="*/ 1637067 h 7868158"/>
              <a:gd name="connsiteX13" fmla="*/ 5811308 w 5861705"/>
              <a:gd name="connsiteY13" fmla="*/ 1696270 h 7868158"/>
              <a:gd name="connsiteX14" fmla="*/ 5795249 w 5861705"/>
              <a:gd name="connsiteY14" fmla="*/ 1818360 h 7868158"/>
              <a:gd name="connsiteX15" fmla="*/ 5796281 w 5861705"/>
              <a:gd name="connsiteY15" fmla="*/ 1911947 h 7868158"/>
              <a:gd name="connsiteX16" fmla="*/ 5790032 w 5861705"/>
              <a:gd name="connsiteY16" fmla="*/ 1925528 h 7868158"/>
              <a:gd name="connsiteX17" fmla="*/ 5771562 w 5861705"/>
              <a:gd name="connsiteY17" fmla="*/ 2014848 h 7868158"/>
              <a:gd name="connsiteX18" fmla="*/ 5767772 w 5861705"/>
              <a:gd name="connsiteY18" fmla="*/ 2045563 h 7868158"/>
              <a:gd name="connsiteX19" fmla="*/ 5767250 w 5861705"/>
              <a:gd name="connsiteY19" fmla="*/ 2054308 h 7868158"/>
              <a:gd name="connsiteX20" fmla="*/ 5769443 w 5861705"/>
              <a:gd name="connsiteY20" fmla="*/ 2060299 h 7868158"/>
              <a:gd name="connsiteX21" fmla="*/ 5756656 w 5861705"/>
              <a:gd name="connsiteY21" fmla="*/ 2237821 h 7868158"/>
              <a:gd name="connsiteX22" fmla="*/ 5759315 w 5861705"/>
              <a:gd name="connsiteY22" fmla="*/ 2238936 h 7868158"/>
              <a:gd name="connsiteX23" fmla="*/ 5764588 w 5861705"/>
              <a:gd name="connsiteY23" fmla="*/ 2283776 h 7868158"/>
              <a:gd name="connsiteX24" fmla="*/ 5758445 w 5861705"/>
              <a:gd name="connsiteY24" fmla="*/ 2405877 h 7868158"/>
              <a:gd name="connsiteX25" fmla="*/ 5758311 w 5861705"/>
              <a:gd name="connsiteY25" fmla="*/ 2478121 h 7868158"/>
              <a:gd name="connsiteX26" fmla="*/ 5769776 w 5861705"/>
              <a:gd name="connsiteY26" fmla="*/ 2504276 h 7868158"/>
              <a:gd name="connsiteX27" fmla="*/ 5452124 w 5861705"/>
              <a:gd name="connsiteY27" fmla="*/ 7583356 h 7868158"/>
              <a:gd name="connsiteX28" fmla="*/ 5458906 w 5861705"/>
              <a:gd name="connsiteY28" fmla="*/ 7628844 h 7868158"/>
              <a:gd name="connsiteX29" fmla="*/ 5457322 w 5861705"/>
              <a:gd name="connsiteY29" fmla="*/ 7712341 h 7868158"/>
              <a:gd name="connsiteX30" fmla="*/ 5443299 w 5861705"/>
              <a:gd name="connsiteY30" fmla="*/ 7838503 h 7868158"/>
              <a:gd name="connsiteX31" fmla="*/ 5447073 w 5861705"/>
              <a:gd name="connsiteY31" fmla="*/ 7862553 h 7868158"/>
              <a:gd name="connsiteX32" fmla="*/ 5357659 w 5861705"/>
              <a:gd name="connsiteY32" fmla="*/ 7844331 h 7868158"/>
              <a:gd name="connsiteX33" fmla="*/ 0 w 5861705"/>
              <a:gd name="connsiteY33" fmla="*/ 7558086 h 7868158"/>
              <a:gd name="connsiteX0" fmla="*/ 0 w 5861705"/>
              <a:gd name="connsiteY0" fmla="*/ 7558086 h 7844331"/>
              <a:gd name="connsiteX1" fmla="*/ 422635 w 5861705"/>
              <a:gd name="connsiteY1" fmla="*/ 0 h 7844331"/>
              <a:gd name="connsiteX2" fmla="*/ 4284892 w 5861705"/>
              <a:gd name="connsiteY2" fmla="*/ 212657 h 7844331"/>
              <a:gd name="connsiteX3" fmla="*/ 5823717 w 5861705"/>
              <a:gd name="connsiteY3" fmla="*/ 306262 h 7844331"/>
              <a:gd name="connsiteX4" fmla="*/ 5861705 w 5861705"/>
              <a:gd name="connsiteY4" fmla="*/ 317988 h 7844331"/>
              <a:gd name="connsiteX5" fmla="*/ 5856220 w 5861705"/>
              <a:gd name="connsiteY5" fmla="*/ 378751 h 7844331"/>
              <a:gd name="connsiteX6" fmla="*/ 5809593 w 5861705"/>
              <a:gd name="connsiteY6" fmla="*/ 1196200 h 7844331"/>
              <a:gd name="connsiteX7" fmla="*/ 5812252 w 5861705"/>
              <a:gd name="connsiteY7" fmla="*/ 1197315 h 7844331"/>
              <a:gd name="connsiteX8" fmla="*/ 5817525 w 5861705"/>
              <a:gd name="connsiteY8" fmla="*/ 1242155 h 7844331"/>
              <a:gd name="connsiteX9" fmla="*/ 5811383 w 5861705"/>
              <a:gd name="connsiteY9" fmla="*/ 1364256 h 7844331"/>
              <a:gd name="connsiteX10" fmla="*/ 5811248 w 5861705"/>
              <a:gd name="connsiteY10" fmla="*/ 1436500 h 7844331"/>
              <a:gd name="connsiteX11" fmla="*/ 5816757 w 5861705"/>
              <a:gd name="connsiteY11" fmla="*/ 1462669 h 7844331"/>
              <a:gd name="connsiteX12" fmla="*/ 5818133 w 5861705"/>
              <a:gd name="connsiteY12" fmla="*/ 1637067 h 7844331"/>
              <a:gd name="connsiteX13" fmla="*/ 5811308 w 5861705"/>
              <a:gd name="connsiteY13" fmla="*/ 1696270 h 7844331"/>
              <a:gd name="connsiteX14" fmla="*/ 5795249 w 5861705"/>
              <a:gd name="connsiteY14" fmla="*/ 1818360 h 7844331"/>
              <a:gd name="connsiteX15" fmla="*/ 5796281 w 5861705"/>
              <a:gd name="connsiteY15" fmla="*/ 1911947 h 7844331"/>
              <a:gd name="connsiteX16" fmla="*/ 5790032 w 5861705"/>
              <a:gd name="connsiteY16" fmla="*/ 1925528 h 7844331"/>
              <a:gd name="connsiteX17" fmla="*/ 5771562 w 5861705"/>
              <a:gd name="connsiteY17" fmla="*/ 2014848 h 7844331"/>
              <a:gd name="connsiteX18" fmla="*/ 5767772 w 5861705"/>
              <a:gd name="connsiteY18" fmla="*/ 2045563 h 7844331"/>
              <a:gd name="connsiteX19" fmla="*/ 5767250 w 5861705"/>
              <a:gd name="connsiteY19" fmla="*/ 2054308 h 7844331"/>
              <a:gd name="connsiteX20" fmla="*/ 5769443 w 5861705"/>
              <a:gd name="connsiteY20" fmla="*/ 2060299 h 7844331"/>
              <a:gd name="connsiteX21" fmla="*/ 5756656 w 5861705"/>
              <a:gd name="connsiteY21" fmla="*/ 2237821 h 7844331"/>
              <a:gd name="connsiteX22" fmla="*/ 5759315 w 5861705"/>
              <a:gd name="connsiteY22" fmla="*/ 2238936 h 7844331"/>
              <a:gd name="connsiteX23" fmla="*/ 5764588 w 5861705"/>
              <a:gd name="connsiteY23" fmla="*/ 2283776 h 7844331"/>
              <a:gd name="connsiteX24" fmla="*/ 5758445 w 5861705"/>
              <a:gd name="connsiteY24" fmla="*/ 2405877 h 7844331"/>
              <a:gd name="connsiteX25" fmla="*/ 5758311 w 5861705"/>
              <a:gd name="connsiteY25" fmla="*/ 2478121 h 7844331"/>
              <a:gd name="connsiteX26" fmla="*/ 5769776 w 5861705"/>
              <a:gd name="connsiteY26" fmla="*/ 2504276 h 7844331"/>
              <a:gd name="connsiteX27" fmla="*/ 5452124 w 5861705"/>
              <a:gd name="connsiteY27" fmla="*/ 7583356 h 7844331"/>
              <a:gd name="connsiteX28" fmla="*/ 5458906 w 5861705"/>
              <a:gd name="connsiteY28" fmla="*/ 7628844 h 7844331"/>
              <a:gd name="connsiteX29" fmla="*/ 5457322 w 5861705"/>
              <a:gd name="connsiteY29" fmla="*/ 7712341 h 7844331"/>
              <a:gd name="connsiteX30" fmla="*/ 5443299 w 5861705"/>
              <a:gd name="connsiteY30" fmla="*/ 7838503 h 7844331"/>
              <a:gd name="connsiteX31" fmla="*/ 5401664 w 5861705"/>
              <a:gd name="connsiteY31" fmla="*/ 7802303 h 7844331"/>
              <a:gd name="connsiteX32" fmla="*/ 5357659 w 5861705"/>
              <a:gd name="connsiteY32" fmla="*/ 7844331 h 7844331"/>
              <a:gd name="connsiteX33" fmla="*/ 0 w 5861705"/>
              <a:gd name="connsiteY33" fmla="*/ 7558086 h 7844331"/>
              <a:gd name="connsiteX0" fmla="*/ 0 w 5861705"/>
              <a:gd name="connsiteY0" fmla="*/ 7558086 h 7846277"/>
              <a:gd name="connsiteX1" fmla="*/ 422635 w 5861705"/>
              <a:gd name="connsiteY1" fmla="*/ 0 h 7846277"/>
              <a:gd name="connsiteX2" fmla="*/ 4284892 w 5861705"/>
              <a:gd name="connsiteY2" fmla="*/ 212657 h 7846277"/>
              <a:gd name="connsiteX3" fmla="*/ 5823717 w 5861705"/>
              <a:gd name="connsiteY3" fmla="*/ 306262 h 7846277"/>
              <a:gd name="connsiteX4" fmla="*/ 5861705 w 5861705"/>
              <a:gd name="connsiteY4" fmla="*/ 317988 h 7846277"/>
              <a:gd name="connsiteX5" fmla="*/ 5856220 w 5861705"/>
              <a:gd name="connsiteY5" fmla="*/ 378751 h 7846277"/>
              <a:gd name="connsiteX6" fmla="*/ 5809593 w 5861705"/>
              <a:gd name="connsiteY6" fmla="*/ 1196200 h 7846277"/>
              <a:gd name="connsiteX7" fmla="*/ 5812252 w 5861705"/>
              <a:gd name="connsiteY7" fmla="*/ 1197315 h 7846277"/>
              <a:gd name="connsiteX8" fmla="*/ 5817525 w 5861705"/>
              <a:gd name="connsiteY8" fmla="*/ 1242155 h 7846277"/>
              <a:gd name="connsiteX9" fmla="*/ 5811383 w 5861705"/>
              <a:gd name="connsiteY9" fmla="*/ 1364256 h 7846277"/>
              <a:gd name="connsiteX10" fmla="*/ 5811248 w 5861705"/>
              <a:gd name="connsiteY10" fmla="*/ 1436500 h 7846277"/>
              <a:gd name="connsiteX11" fmla="*/ 5816757 w 5861705"/>
              <a:gd name="connsiteY11" fmla="*/ 1462669 h 7846277"/>
              <a:gd name="connsiteX12" fmla="*/ 5818133 w 5861705"/>
              <a:gd name="connsiteY12" fmla="*/ 1637067 h 7846277"/>
              <a:gd name="connsiteX13" fmla="*/ 5811308 w 5861705"/>
              <a:gd name="connsiteY13" fmla="*/ 1696270 h 7846277"/>
              <a:gd name="connsiteX14" fmla="*/ 5795249 w 5861705"/>
              <a:gd name="connsiteY14" fmla="*/ 1818360 h 7846277"/>
              <a:gd name="connsiteX15" fmla="*/ 5796281 w 5861705"/>
              <a:gd name="connsiteY15" fmla="*/ 1911947 h 7846277"/>
              <a:gd name="connsiteX16" fmla="*/ 5790032 w 5861705"/>
              <a:gd name="connsiteY16" fmla="*/ 1925528 h 7846277"/>
              <a:gd name="connsiteX17" fmla="*/ 5771562 w 5861705"/>
              <a:gd name="connsiteY17" fmla="*/ 2014848 h 7846277"/>
              <a:gd name="connsiteX18" fmla="*/ 5767772 w 5861705"/>
              <a:gd name="connsiteY18" fmla="*/ 2045563 h 7846277"/>
              <a:gd name="connsiteX19" fmla="*/ 5767250 w 5861705"/>
              <a:gd name="connsiteY19" fmla="*/ 2054308 h 7846277"/>
              <a:gd name="connsiteX20" fmla="*/ 5769443 w 5861705"/>
              <a:gd name="connsiteY20" fmla="*/ 2060299 h 7846277"/>
              <a:gd name="connsiteX21" fmla="*/ 5756656 w 5861705"/>
              <a:gd name="connsiteY21" fmla="*/ 2237821 h 7846277"/>
              <a:gd name="connsiteX22" fmla="*/ 5759315 w 5861705"/>
              <a:gd name="connsiteY22" fmla="*/ 2238936 h 7846277"/>
              <a:gd name="connsiteX23" fmla="*/ 5764588 w 5861705"/>
              <a:gd name="connsiteY23" fmla="*/ 2283776 h 7846277"/>
              <a:gd name="connsiteX24" fmla="*/ 5758445 w 5861705"/>
              <a:gd name="connsiteY24" fmla="*/ 2405877 h 7846277"/>
              <a:gd name="connsiteX25" fmla="*/ 5758311 w 5861705"/>
              <a:gd name="connsiteY25" fmla="*/ 2478121 h 7846277"/>
              <a:gd name="connsiteX26" fmla="*/ 5769776 w 5861705"/>
              <a:gd name="connsiteY26" fmla="*/ 2504276 h 7846277"/>
              <a:gd name="connsiteX27" fmla="*/ 5452124 w 5861705"/>
              <a:gd name="connsiteY27" fmla="*/ 7583356 h 7846277"/>
              <a:gd name="connsiteX28" fmla="*/ 5458906 w 5861705"/>
              <a:gd name="connsiteY28" fmla="*/ 7628844 h 7846277"/>
              <a:gd name="connsiteX29" fmla="*/ 5457322 w 5861705"/>
              <a:gd name="connsiteY29" fmla="*/ 7712341 h 7846277"/>
              <a:gd name="connsiteX30" fmla="*/ 5443299 w 5861705"/>
              <a:gd name="connsiteY30" fmla="*/ 7838503 h 7846277"/>
              <a:gd name="connsiteX31" fmla="*/ 5404767 w 5861705"/>
              <a:gd name="connsiteY31" fmla="*/ 7838510 h 7846277"/>
              <a:gd name="connsiteX32" fmla="*/ 5357659 w 5861705"/>
              <a:gd name="connsiteY32" fmla="*/ 7844331 h 7846277"/>
              <a:gd name="connsiteX33" fmla="*/ 0 w 5861705"/>
              <a:gd name="connsiteY33" fmla="*/ 7558086 h 7846277"/>
              <a:gd name="connsiteX0" fmla="*/ 0 w 5861705"/>
              <a:gd name="connsiteY0" fmla="*/ 7558086 h 7899795"/>
              <a:gd name="connsiteX1" fmla="*/ 422635 w 5861705"/>
              <a:gd name="connsiteY1" fmla="*/ 0 h 7899795"/>
              <a:gd name="connsiteX2" fmla="*/ 4284892 w 5861705"/>
              <a:gd name="connsiteY2" fmla="*/ 212657 h 7899795"/>
              <a:gd name="connsiteX3" fmla="*/ 5823717 w 5861705"/>
              <a:gd name="connsiteY3" fmla="*/ 306262 h 7899795"/>
              <a:gd name="connsiteX4" fmla="*/ 5861705 w 5861705"/>
              <a:gd name="connsiteY4" fmla="*/ 317988 h 7899795"/>
              <a:gd name="connsiteX5" fmla="*/ 5856220 w 5861705"/>
              <a:gd name="connsiteY5" fmla="*/ 378751 h 7899795"/>
              <a:gd name="connsiteX6" fmla="*/ 5809593 w 5861705"/>
              <a:gd name="connsiteY6" fmla="*/ 1196200 h 7899795"/>
              <a:gd name="connsiteX7" fmla="*/ 5812252 w 5861705"/>
              <a:gd name="connsiteY7" fmla="*/ 1197315 h 7899795"/>
              <a:gd name="connsiteX8" fmla="*/ 5817525 w 5861705"/>
              <a:gd name="connsiteY8" fmla="*/ 1242155 h 7899795"/>
              <a:gd name="connsiteX9" fmla="*/ 5811383 w 5861705"/>
              <a:gd name="connsiteY9" fmla="*/ 1364256 h 7899795"/>
              <a:gd name="connsiteX10" fmla="*/ 5811248 w 5861705"/>
              <a:gd name="connsiteY10" fmla="*/ 1436500 h 7899795"/>
              <a:gd name="connsiteX11" fmla="*/ 5816757 w 5861705"/>
              <a:gd name="connsiteY11" fmla="*/ 1462669 h 7899795"/>
              <a:gd name="connsiteX12" fmla="*/ 5818133 w 5861705"/>
              <a:gd name="connsiteY12" fmla="*/ 1637067 h 7899795"/>
              <a:gd name="connsiteX13" fmla="*/ 5811308 w 5861705"/>
              <a:gd name="connsiteY13" fmla="*/ 1696270 h 7899795"/>
              <a:gd name="connsiteX14" fmla="*/ 5795249 w 5861705"/>
              <a:gd name="connsiteY14" fmla="*/ 1818360 h 7899795"/>
              <a:gd name="connsiteX15" fmla="*/ 5796281 w 5861705"/>
              <a:gd name="connsiteY15" fmla="*/ 1911947 h 7899795"/>
              <a:gd name="connsiteX16" fmla="*/ 5790032 w 5861705"/>
              <a:gd name="connsiteY16" fmla="*/ 1925528 h 7899795"/>
              <a:gd name="connsiteX17" fmla="*/ 5771562 w 5861705"/>
              <a:gd name="connsiteY17" fmla="*/ 2014848 h 7899795"/>
              <a:gd name="connsiteX18" fmla="*/ 5767772 w 5861705"/>
              <a:gd name="connsiteY18" fmla="*/ 2045563 h 7899795"/>
              <a:gd name="connsiteX19" fmla="*/ 5767250 w 5861705"/>
              <a:gd name="connsiteY19" fmla="*/ 2054308 h 7899795"/>
              <a:gd name="connsiteX20" fmla="*/ 5769443 w 5861705"/>
              <a:gd name="connsiteY20" fmla="*/ 2060299 h 7899795"/>
              <a:gd name="connsiteX21" fmla="*/ 5756656 w 5861705"/>
              <a:gd name="connsiteY21" fmla="*/ 2237821 h 7899795"/>
              <a:gd name="connsiteX22" fmla="*/ 5759315 w 5861705"/>
              <a:gd name="connsiteY22" fmla="*/ 2238936 h 7899795"/>
              <a:gd name="connsiteX23" fmla="*/ 5764588 w 5861705"/>
              <a:gd name="connsiteY23" fmla="*/ 2283776 h 7899795"/>
              <a:gd name="connsiteX24" fmla="*/ 5758445 w 5861705"/>
              <a:gd name="connsiteY24" fmla="*/ 2405877 h 7899795"/>
              <a:gd name="connsiteX25" fmla="*/ 5758311 w 5861705"/>
              <a:gd name="connsiteY25" fmla="*/ 2478121 h 7899795"/>
              <a:gd name="connsiteX26" fmla="*/ 5769776 w 5861705"/>
              <a:gd name="connsiteY26" fmla="*/ 2504276 h 7899795"/>
              <a:gd name="connsiteX27" fmla="*/ 5452124 w 5861705"/>
              <a:gd name="connsiteY27" fmla="*/ 7583356 h 7899795"/>
              <a:gd name="connsiteX28" fmla="*/ 5458906 w 5861705"/>
              <a:gd name="connsiteY28" fmla="*/ 7628844 h 7899795"/>
              <a:gd name="connsiteX29" fmla="*/ 5457322 w 5861705"/>
              <a:gd name="connsiteY29" fmla="*/ 7712341 h 7899795"/>
              <a:gd name="connsiteX30" fmla="*/ 5443299 w 5861705"/>
              <a:gd name="connsiteY30" fmla="*/ 7838503 h 7899795"/>
              <a:gd name="connsiteX31" fmla="*/ 5456205 w 5861705"/>
              <a:gd name="connsiteY31" fmla="*/ 7895727 h 7899795"/>
              <a:gd name="connsiteX32" fmla="*/ 5357659 w 5861705"/>
              <a:gd name="connsiteY32" fmla="*/ 7844331 h 7899795"/>
              <a:gd name="connsiteX33" fmla="*/ 0 w 5861705"/>
              <a:gd name="connsiteY33" fmla="*/ 7558086 h 7899795"/>
              <a:gd name="connsiteX0" fmla="*/ 0 w 5861705"/>
              <a:gd name="connsiteY0" fmla="*/ 7558086 h 7899814"/>
              <a:gd name="connsiteX1" fmla="*/ 422635 w 5861705"/>
              <a:gd name="connsiteY1" fmla="*/ 0 h 7899814"/>
              <a:gd name="connsiteX2" fmla="*/ 4284892 w 5861705"/>
              <a:gd name="connsiteY2" fmla="*/ 212657 h 7899814"/>
              <a:gd name="connsiteX3" fmla="*/ 5823717 w 5861705"/>
              <a:gd name="connsiteY3" fmla="*/ 306262 h 7899814"/>
              <a:gd name="connsiteX4" fmla="*/ 5861705 w 5861705"/>
              <a:gd name="connsiteY4" fmla="*/ 317988 h 7899814"/>
              <a:gd name="connsiteX5" fmla="*/ 5856220 w 5861705"/>
              <a:gd name="connsiteY5" fmla="*/ 378751 h 7899814"/>
              <a:gd name="connsiteX6" fmla="*/ 5809593 w 5861705"/>
              <a:gd name="connsiteY6" fmla="*/ 1196200 h 7899814"/>
              <a:gd name="connsiteX7" fmla="*/ 5812252 w 5861705"/>
              <a:gd name="connsiteY7" fmla="*/ 1197315 h 7899814"/>
              <a:gd name="connsiteX8" fmla="*/ 5817525 w 5861705"/>
              <a:gd name="connsiteY8" fmla="*/ 1242155 h 7899814"/>
              <a:gd name="connsiteX9" fmla="*/ 5811383 w 5861705"/>
              <a:gd name="connsiteY9" fmla="*/ 1364256 h 7899814"/>
              <a:gd name="connsiteX10" fmla="*/ 5811248 w 5861705"/>
              <a:gd name="connsiteY10" fmla="*/ 1436500 h 7899814"/>
              <a:gd name="connsiteX11" fmla="*/ 5816757 w 5861705"/>
              <a:gd name="connsiteY11" fmla="*/ 1462669 h 7899814"/>
              <a:gd name="connsiteX12" fmla="*/ 5818133 w 5861705"/>
              <a:gd name="connsiteY12" fmla="*/ 1637067 h 7899814"/>
              <a:gd name="connsiteX13" fmla="*/ 5811308 w 5861705"/>
              <a:gd name="connsiteY13" fmla="*/ 1696270 h 7899814"/>
              <a:gd name="connsiteX14" fmla="*/ 5795249 w 5861705"/>
              <a:gd name="connsiteY14" fmla="*/ 1818360 h 7899814"/>
              <a:gd name="connsiteX15" fmla="*/ 5796281 w 5861705"/>
              <a:gd name="connsiteY15" fmla="*/ 1911947 h 7899814"/>
              <a:gd name="connsiteX16" fmla="*/ 5790032 w 5861705"/>
              <a:gd name="connsiteY16" fmla="*/ 1925528 h 7899814"/>
              <a:gd name="connsiteX17" fmla="*/ 5771562 w 5861705"/>
              <a:gd name="connsiteY17" fmla="*/ 2014848 h 7899814"/>
              <a:gd name="connsiteX18" fmla="*/ 5767772 w 5861705"/>
              <a:gd name="connsiteY18" fmla="*/ 2045563 h 7899814"/>
              <a:gd name="connsiteX19" fmla="*/ 5767250 w 5861705"/>
              <a:gd name="connsiteY19" fmla="*/ 2054308 h 7899814"/>
              <a:gd name="connsiteX20" fmla="*/ 5769443 w 5861705"/>
              <a:gd name="connsiteY20" fmla="*/ 2060299 h 7899814"/>
              <a:gd name="connsiteX21" fmla="*/ 5756656 w 5861705"/>
              <a:gd name="connsiteY21" fmla="*/ 2237821 h 7899814"/>
              <a:gd name="connsiteX22" fmla="*/ 5759315 w 5861705"/>
              <a:gd name="connsiteY22" fmla="*/ 2238936 h 7899814"/>
              <a:gd name="connsiteX23" fmla="*/ 5764588 w 5861705"/>
              <a:gd name="connsiteY23" fmla="*/ 2283776 h 7899814"/>
              <a:gd name="connsiteX24" fmla="*/ 5758445 w 5861705"/>
              <a:gd name="connsiteY24" fmla="*/ 2405877 h 7899814"/>
              <a:gd name="connsiteX25" fmla="*/ 5758311 w 5861705"/>
              <a:gd name="connsiteY25" fmla="*/ 2478121 h 7899814"/>
              <a:gd name="connsiteX26" fmla="*/ 5769776 w 5861705"/>
              <a:gd name="connsiteY26" fmla="*/ 2504276 h 7899814"/>
              <a:gd name="connsiteX27" fmla="*/ 5452124 w 5861705"/>
              <a:gd name="connsiteY27" fmla="*/ 7583356 h 7899814"/>
              <a:gd name="connsiteX28" fmla="*/ 5458906 w 5861705"/>
              <a:gd name="connsiteY28" fmla="*/ 7628844 h 7899814"/>
              <a:gd name="connsiteX29" fmla="*/ 5457322 w 5861705"/>
              <a:gd name="connsiteY29" fmla="*/ 7712341 h 7899814"/>
              <a:gd name="connsiteX30" fmla="*/ 5443299 w 5861705"/>
              <a:gd name="connsiteY30" fmla="*/ 7838503 h 7899814"/>
              <a:gd name="connsiteX31" fmla="*/ 5456205 w 5861705"/>
              <a:gd name="connsiteY31" fmla="*/ 7895727 h 7899814"/>
              <a:gd name="connsiteX32" fmla="*/ 5357659 w 5861705"/>
              <a:gd name="connsiteY32" fmla="*/ 7844331 h 7899814"/>
              <a:gd name="connsiteX33" fmla="*/ 0 w 5861705"/>
              <a:gd name="connsiteY33" fmla="*/ 7558086 h 7899814"/>
              <a:gd name="connsiteX0" fmla="*/ 0 w 5861705"/>
              <a:gd name="connsiteY0" fmla="*/ 7558086 h 7846306"/>
              <a:gd name="connsiteX1" fmla="*/ 422635 w 5861705"/>
              <a:gd name="connsiteY1" fmla="*/ 0 h 7846306"/>
              <a:gd name="connsiteX2" fmla="*/ 4284892 w 5861705"/>
              <a:gd name="connsiteY2" fmla="*/ 212657 h 7846306"/>
              <a:gd name="connsiteX3" fmla="*/ 5823717 w 5861705"/>
              <a:gd name="connsiteY3" fmla="*/ 306262 h 7846306"/>
              <a:gd name="connsiteX4" fmla="*/ 5861705 w 5861705"/>
              <a:gd name="connsiteY4" fmla="*/ 317988 h 7846306"/>
              <a:gd name="connsiteX5" fmla="*/ 5856220 w 5861705"/>
              <a:gd name="connsiteY5" fmla="*/ 378751 h 7846306"/>
              <a:gd name="connsiteX6" fmla="*/ 5809593 w 5861705"/>
              <a:gd name="connsiteY6" fmla="*/ 1196200 h 7846306"/>
              <a:gd name="connsiteX7" fmla="*/ 5812252 w 5861705"/>
              <a:gd name="connsiteY7" fmla="*/ 1197315 h 7846306"/>
              <a:gd name="connsiteX8" fmla="*/ 5817525 w 5861705"/>
              <a:gd name="connsiteY8" fmla="*/ 1242155 h 7846306"/>
              <a:gd name="connsiteX9" fmla="*/ 5811383 w 5861705"/>
              <a:gd name="connsiteY9" fmla="*/ 1364256 h 7846306"/>
              <a:gd name="connsiteX10" fmla="*/ 5811248 w 5861705"/>
              <a:gd name="connsiteY10" fmla="*/ 1436500 h 7846306"/>
              <a:gd name="connsiteX11" fmla="*/ 5816757 w 5861705"/>
              <a:gd name="connsiteY11" fmla="*/ 1462669 h 7846306"/>
              <a:gd name="connsiteX12" fmla="*/ 5818133 w 5861705"/>
              <a:gd name="connsiteY12" fmla="*/ 1637067 h 7846306"/>
              <a:gd name="connsiteX13" fmla="*/ 5811308 w 5861705"/>
              <a:gd name="connsiteY13" fmla="*/ 1696270 h 7846306"/>
              <a:gd name="connsiteX14" fmla="*/ 5795249 w 5861705"/>
              <a:gd name="connsiteY14" fmla="*/ 1818360 h 7846306"/>
              <a:gd name="connsiteX15" fmla="*/ 5796281 w 5861705"/>
              <a:gd name="connsiteY15" fmla="*/ 1911947 h 7846306"/>
              <a:gd name="connsiteX16" fmla="*/ 5790032 w 5861705"/>
              <a:gd name="connsiteY16" fmla="*/ 1925528 h 7846306"/>
              <a:gd name="connsiteX17" fmla="*/ 5771562 w 5861705"/>
              <a:gd name="connsiteY17" fmla="*/ 2014848 h 7846306"/>
              <a:gd name="connsiteX18" fmla="*/ 5767772 w 5861705"/>
              <a:gd name="connsiteY18" fmla="*/ 2045563 h 7846306"/>
              <a:gd name="connsiteX19" fmla="*/ 5767250 w 5861705"/>
              <a:gd name="connsiteY19" fmla="*/ 2054308 h 7846306"/>
              <a:gd name="connsiteX20" fmla="*/ 5769443 w 5861705"/>
              <a:gd name="connsiteY20" fmla="*/ 2060299 h 7846306"/>
              <a:gd name="connsiteX21" fmla="*/ 5756656 w 5861705"/>
              <a:gd name="connsiteY21" fmla="*/ 2237821 h 7846306"/>
              <a:gd name="connsiteX22" fmla="*/ 5759315 w 5861705"/>
              <a:gd name="connsiteY22" fmla="*/ 2238936 h 7846306"/>
              <a:gd name="connsiteX23" fmla="*/ 5764588 w 5861705"/>
              <a:gd name="connsiteY23" fmla="*/ 2283776 h 7846306"/>
              <a:gd name="connsiteX24" fmla="*/ 5758445 w 5861705"/>
              <a:gd name="connsiteY24" fmla="*/ 2405877 h 7846306"/>
              <a:gd name="connsiteX25" fmla="*/ 5758311 w 5861705"/>
              <a:gd name="connsiteY25" fmla="*/ 2478121 h 7846306"/>
              <a:gd name="connsiteX26" fmla="*/ 5769776 w 5861705"/>
              <a:gd name="connsiteY26" fmla="*/ 2504276 h 7846306"/>
              <a:gd name="connsiteX27" fmla="*/ 5452124 w 5861705"/>
              <a:gd name="connsiteY27" fmla="*/ 7583356 h 7846306"/>
              <a:gd name="connsiteX28" fmla="*/ 5458906 w 5861705"/>
              <a:gd name="connsiteY28" fmla="*/ 7628844 h 7846306"/>
              <a:gd name="connsiteX29" fmla="*/ 5457322 w 5861705"/>
              <a:gd name="connsiteY29" fmla="*/ 7712341 h 7846306"/>
              <a:gd name="connsiteX30" fmla="*/ 5443299 w 5861705"/>
              <a:gd name="connsiteY30" fmla="*/ 7838503 h 7846306"/>
              <a:gd name="connsiteX31" fmla="*/ 5404768 w 5861705"/>
              <a:gd name="connsiteY31" fmla="*/ 7838511 h 7846306"/>
              <a:gd name="connsiteX32" fmla="*/ 5357659 w 5861705"/>
              <a:gd name="connsiteY32" fmla="*/ 7844331 h 7846306"/>
              <a:gd name="connsiteX33" fmla="*/ 0 w 5861705"/>
              <a:gd name="connsiteY33" fmla="*/ 7558086 h 7846306"/>
              <a:gd name="connsiteX0" fmla="*/ 0 w 5861705"/>
              <a:gd name="connsiteY0" fmla="*/ 7558086 h 7844331"/>
              <a:gd name="connsiteX1" fmla="*/ 422635 w 5861705"/>
              <a:gd name="connsiteY1" fmla="*/ 0 h 7844331"/>
              <a:gd name="connsiteX2" fmla="*/ 4284892 w 5861705"/>
              <a:gd name="connsiteY2" fmla="*/ 212657 h 7844331"/>
              <a:gd name="connsiteX3" fmla="*/ 5823717 w 5861705"/>
              <a:gd name="connsiteY3" fmla="*/ 306262 h 7844331"/>
              <a:gd name="connsiteX4" fmla="*/ 5861705 w 5861705"/>
              <a:gd name="connsiteY4" fmla="*/ 317988 h 7844331"/>
              <a:gd name="connsiteX5" fmla="*/ 5856220 w 5861705"/>
              <a:gd name="connsiteY5" fmla="*/ 378751 h 7844331"/>
              <a:gd name="connsiteX6" fmla="*/ 5809593 w 5861705"/>
              <a:gd name="connsiteY6" fmla="*/ 1196200 h 7844331"/>
              <a:gd name="connsiteX7" fmla="*/ 5812252 w 5861705"/>
              <a:gd name="connsiteY7" fmla="*/ 1197315 h 7844331"/>
              <a:gd name="connsiteX8" fmla="*/ 5817525 w 5861705"/>
              <a:gd name="connsiteY8" fmla="*/ 1242155 h 7844331"/>
              <a:gd name="connsiteX9" fmla="*/ 5811383 w 5861705"/>
              <a:gd name="connsiteY9" fmla="*/ 1364256 h 7844331"/>
              <a:gd name="connsiteX10" fmla="*/ 5811248 w 5861705"/>
              <a:gd name="connsiteY10" fmla="*/ 1436500 h 7844331"/>
              <a:gd name="connsiteX11" fmla="*/ 5816757 w 5861705"/>
              <a:gd name="connsiteY11" fmla="*/ 1462669 h 7844331"/>
              <a:gd name="connsiteX12" fmla="*/ 5818133 w 5861705"/>
              <a:gd name="connsiteY12" fmla="*/ 1637067 h 7844331"/>
              <a:gd name="connsiteX13" fmla="*/ 5811308 w 5861705"/>
              <a:gd name="connsiteY13" fmla="*/ 1696270 h 7844331"/>
              <a:gd name="connsiteX14" fmla="*/ 5795249 w 5861705"/>
              <a:gd name="connsiteY14" fmla="*/ 1818360 h 7844331"/>
              <a:gd name="connsiteX15" fmla="*/ 5796281 w 5861705"/>
              <a:gd name="connsiteY15" fmla="*/ 1911947 h 7844331"/>
              <a:gd name="connsiteX16" fmla="*/ 5790032 w 5861705"/>
              <a:gd name="connsiteY16" fmla="*/ 1925528 h 7844331"/>
              <a:gd name="connsiteX17" fmla="*/ 5771562 w 5861705"/>
              <a:gd name="connsiteY17" fmla="*/ 2014848 h 7844331"/>
              <a:gd name="connsiteX18" fmla="*/ 5767772 w 5861705"/>
              <a:gd name="connsiteY18" fmla="*/ 2045563 h 7844331"/>
              <a:gd name="connsiteX19" fmla="*/ 5767250 w 5861705"/>
              <a:gd name="connsiteY19" fmla="*/ 2054308 h 7844331"/>
              <a:gd name="connsiteX20" fmla="*/ 5769443 w 5861705"/>
              <a:gd name="connsiteY20" fmla="*/ 2060299 h 7844331"/>
              <a:gd name="connsiteX21" fmla="*/ 5756656 w 5861705"/>
              <a:gd name="connsiteY21" fmla="*/ 2237821 h 7844331"/>
              <a:gd name="connsiteX22" fmla="*/ 5759315 w 5861705"/>
              <a:gd name="connsiteY22" fmla="*/ 2238936 h 7844331"/>
              <a:gd name="connsiteX23" fmla="*/ 5764588 w 5861705"/>
              <a:gd name="connsiteY23" fmla="*/ 2283776 h 7844331"/>
              <a:gd name="connsiteX24" fmla="*/ 5758445 w 5861705"/>
              <a:gd name="connsiteY24" fmla="*/ 2405877 h 7844331"/>
              <a:gd name="connsiteX25" fmla="*/ 5758311 w 5861705"/>
              <a:gd name="connsiteY25" fmla="*/ 2478121 h 7844331"/>
              <a:gd name="connsiteX26" fmla="*/ 5769776 w 5861705"/>
              <a:gd name="connsiteY26" fmla="*/ 2504276 h 7844331"/>
              <a:gd name="connsiteX27" fmla="*/ 5452124 w 5861705"/>
              <a:gd name="connsiteY27" fmla="*/ 7583356 h 7844331"/>
              <a:gd name="connsiteX28" fmla="*/ 5458906 w 5861705"/>
              <a:gd name="connsiteY28" fmla="*/ 7628844 h 7844331"/>
              <a:gd name="connsiteX29" fmla="*/ 5457322 w 5861705"/>
              <a:gd name="connsiteY29" fmla="*/ 7712341 h 7844331"/>
              <a:gd name="connsiteX30" fmla="*/ 5443299 w 5861705"/>
              <a:gd name="connsiteY30" fmla="*/ 7838503 h 7844331"/>
              <a:gd name="connsiteX31" fmla="*/ 5404768 w 5861705"/>
              <a:gd name="connsiteY31" fmla="*/ 7838511 h 7844331"/>
              <a:gd name="connsiteX32" fmla="*/ 5357659 w 5861705"/>
              <a:gd name="connsiteY32" fmla="*/ 7844331 h 7844331"/>
              <a:gd name="connsiteX33" fmla="*/ 0 w 5861705"/>
              <a:gd name="connsiteY33" fmla="*/ 7558086 h 7844331"/>
              <a:gd name="connsiteX0" fmla="*/ 0 w 5861705"/>
              <a:gd name="connsiteY0" fmla="*/ 7558086 h 7847548"/>
              <a:gd name="connsiteX1" fmla="*/ 422635 w 5861705"/>
              <a:gd name="connsiteY1" fmla="*/ 0 h 7847548"/>
              <a:gd name="connsiteX2" fmla="*/ 4284892 w 5861705"/>
              <a:gd name="connsiteY2" fmla="*/ 212657 h 7847548"/>
              <a:gd name="connsiteX3" fmla="*/ 5823717 w 5861705"/>
              <a:gd name="connsiteY3" fmla="*/ 306262 h 7847548"/>
              <a:gd name="connsiteX4" fmla="*/ 5861705 w 5861705"/>
              <a:gd name="connsiteY4" fmla="*/ 317988 h 7847548"/>
              <a:gd name="connsiteX5" fmla="*/ 5856220 w 5861705"/>
              <a:gd name="connsiteY5" fmla="*/ 378751 h 7847548"/>
              <a:gd name="connsiteX6" fmla="*/ 5809593 w 5861705"/>
              <a:gd name="connsiteY6" fmla="*/ 1196200 h 7847548"/>
              <a:gd name="connsiteX7" fmla="*/ 5812252 w 5861705"/>
              <a:gd name="connsiteY7" fmla="*/ 1197315 h 7847548"/>
              <a:gd name="connsiteX8" fmla="*/ 5817525 w 5861705"/>
              <a:gd name="connsiteY8" fmla="*/ 1242155 h 7847548"/>
              <a:gd name="connsiteX9" fmla="*/ 5811383 w 5861705"/>
              <a:gd name="connsiteY9" fmla="*/ 1364256 h 7847548"/>
              <a:gd name="connsiteX10" fmla="*/ 5811248 w 5861705"/>
              <a:gd name="connsiteY10" fmla="*/ 1436500 h 7847548"/>
              <a:gd name="connsiteX11" fmla="*/ 5816757 w 5861705"/>
              <a:gd name="connsiteY11" fmla="*/ 1462669 h 7847548"/>
              <a:gd name="connsiteX12" fmla="*/ 5818133 w 5861705"/>
              <a:gd name="connsiteY12" fmla="*/ 1637067 h 7847548"/>
              <a:gd name="connsiteX13" fmla="*/ 5811308 w 5861705"/>
              <a:gd name="connsiteY13" fmla="*/ 1696270 h 7847548"/>
              <a:gd name="connsiteX14" fmla="*/ 5795249 w 5861705"/>
              <a:gd name="connsiteY14" fmla="*/ 1818360 h 7847548"/>
              <a:gd name="connsiteX15" fmla="*/ 5796281 w 5861705"/>
              <a:gd name="connsiteY15" fmla="*/ 1911947 h 7847548"/>
              <a:gd name="connsiteX16" fmla="*/ 5790032 w 5861705"/>
              <a:gd name="connsiteY16" fmla="*/ 1925528 h 7847548"/>
              <a:gd name="connsiteX17" fmla="*/ 5771562 w 5861705"/>
              <a:gd name="connsiteY17" fmla="*/ 2014848 h 7847548"/>
              <a:gd name="connsiteX18" fmla="*/ 5767772 w 5861705"/>
              <a:gd name="connsiteY18" fmla="*/ 2045563 h 7847548"/>
              <a:gd name="connsiteX19" fmla="*/ 5767250 w 5861705"/>
              <a:gd name="connsiteY19" fmla="*/ 2054308 h 7847548"/>
              <a:gd name="connsiteX20" fmla="*/ 5769443 w 5861705"/>
              <a:gd name="connsiteY20" fmla="*/ 2060299 h 7847548"/>
              <a:gd name="connsiteX21" fmla="*/ 5756656 w 5861705"/>
              <a:gd name="connsiteY21" fmla="*/ 2237821 h 7847548"/>
              <a:gd name="connsiteX22" fmla="*/ 5759315 w 5861705"/>
              <a:gd name="connsiteY22" fmla="*/ 2238936 h 7847548"/>
              <a:gd name="connsiteX23" fmla="*/ 5764588 w 5861705"/>
              <a:gd name="connsiteY23" fmla="*/ 2283776 h 7847548"/>
              <a:gd name="connsiteX24" fmla="*/ 5758445 w 5861705"/>
              <a:gd name="connsiteY24" fmla="*/ 2405877 h 7847548"/>
              <a:gd name="connsiteX25" fmla="*/ 5758311 w 5861705"/>
              <a:gd name="connsiteY25" fmla="*/ 2478121 h 7847548"/>
              <a:gd name="connsiteX26" fmla="*/ 5769776 w 5861705"/>
              <a:gd name="connsiteY26" fmla="*/ 2504276 h 7847548"/>
              <a:gd name="connsiteX27" fmla="*/ 5452124 w 5861705"/>
              <a:gd name="connsiteY27" fmla="*/ 7583356 h 7847548"/>
              <a:gd name="connsiteX28" fmla="*/ 5458906 w 5861705"/>
              <a:gd name="connsiteY28" fmla="*/ 7628844 h 7847548"/>
              <a:gd name="connsiteX29" fmla="*/ 5457322 w 5861705"/>
              <a:gd name="connsiteY29" fmla="*/ 7712341 h 7847548"/>
              <a:gd name="connsiteX30" fmla="*/ 5446339 w 5861705"/>
              <a:gd name="connsiteY30" fmla="*/ 7847548 h 7847548"/>
              <a:gd name="connsiteX31" fmla="*/ 5404768 w 5861705"/>
              <a:gd name="connsiteY31" fmla="*/ 7838511 h 7847548"/>
              <a:gd name="connsiteX32" fmla="*/ 5357659 w 5861705"/>
              <a:gd name="connsiteY32" fmla="*/ 7844331 h 7847548"/>
              <a:gd name="connsiteX33" fmla="*/ 0 w 5861705"/>
              <a:gd name="connsiteY33" fmla="*/ 7558086 h 7847548"/>
              <a:gd name="connsiteX0" fmla="*/ 0 w 5861705"/>
              <a:gd name="connsiteY0" fmla="*/ 7558086 h 7847548"/>
              <a:gd name="connsiteX1" fmla="*/ 422635 w 5861705"/>
              <a:gd name="connsiteY1" fmla="*/ 0 h 7847548"/>
              <a:gd name="connsiteX2" fmla="*/ 4284892 w 5861705"/>
              <a:gd name="connsiteY2" fmla="*/ 212657 h 7847548"/>
              <a:gd name="connsiteX3" fmla="*/ 5823717 w 5861705"/>
              <a:gd name="connsiteY3" fmla="*/ 306262 h 7847548"/>
              <a:gd name="connsiteX4" fmla="*/ 5861705 w 5861705"/>
              <a:gd name="connsiteY4" fmla="*/ 317988 h 7847548"/>
              <a:gd name="connsiteX5" fmla="*/ 5856220 w 5861705"/>
              <a:gd name="connsiteY5" fmla="*/ 378751 h 7847548"/>
              <a:gd name="connsiteX6" fmla="*/ 5809593 w 5861705"/>
              <a:gd name="connsiteY6" fmla="*/ 1196200 h 7847548"/>
              <a:gd name="connsiteX7" fmla="*/ 5812252 w 5861705"/>
              <a:gd name="connsiteY7" fmla="*/ 1197315 h 7847548"/>
              <a:gd name="connsiteX8" fmla="*/ 5817525 w 5861705"/>
              <a:gd name="connsiteY8" fmla="*/ 1242155 h 7847548"/>
              <a:gd name="connsiteX9" fmla="*/ 5811383 w 5861705"/>
              <a:gd name="connsiteY9" fmla="*/ 1364256 h 7847548"/>
              <a:gd name="connsiteX10" fmla="*/ 5811248 w 5861705"/>
              <a:gd name="connsiteY10" fmla="*/ 1436500 h 7847548"/>
              <a:gd name="connsiteX11" fmla="*/ 5816757 w 5861705"/>
              <a:gd name="connsiteY11" fmla="*/ 1462669 h 7847548"/>
              <a:gd name="connsiteX12" fmla="*/ 5818133 w 5861705"/>
              <a:gd name="connsiteY12" fmla="*/ 1637067 h 7847548"/>
              <a:gd name="connsiteX13" fmla="*/ 5811308 w 5861705"/>
              <a:gd name="connsiteY13" fmla="*/ 1696270 h 7847548"/>
              <a:gd name="connsiteX14" fmla="*/ 5795249 w 5861705"/>
              <a:gd name="connsiteY14" fmla="*/ 1818360 h 7847548"/>
              <a:gd name="connsiteX15" fmla="*/ 5796281 w 5861705"/>
              <a:gd name="connsiteY15" fmla="*/ 1911947 h 7847548"/>
              <a:gd name="connsiteX16" fmla="*/ 5790032 w 5861705"/>
              <a:gd name="connsiteY16" fmla="*/ 1925528 h 7847548"/>
              <a:gd name="connsiteX17" fmla="*/ 5771562 w 5861705"/>
              <a:gd name="connsiteY17" fmla="*/ 2014848 h 7847548"/>
              <a:gd name="connsiteX18" fmla="*/ 5767772 w 5861705"/>
              <a:gd name="connsiteY18" fmla="*/ 2045563 h 7847548"/>
              <a:gd name="connsiteX19" fmla="*/ 5767250 w 5861705"/>
              <a:gd name="connsiteY19" fmla="*/ 2054308 h 7847548"/>
              <a:gd name="connsiteX20" fmla="*/ 5769443 w 5861705"/>
              <a:gd name="connsiteY20" fmla="*/ 2060299 h 7847548"/>
              <a:gd name="connsiteX21" fmla="*/ 5756656 w 5861705"/>
              <a:gd name="connsiteY21" fmla="*/ 2237821 h 7847548"/>
              <a:gd name="connsiteX22" fmla="*/ 5759315 w 5861705"/>
              <a:gd name="connsiteY22" fmla="*/ 2238936 h 7847548"/>
              <a:gd name="connsiteX23" fmla="*/ 5764588 w 5861705"/>
              <a:gd name="connsiteY23" fmla="*/ 2283776 h 7847548"/>
              <a:gd name="connsiteX24" fmla="*/ 5758445 w 5861705"/>
              <a:gd name="connsiteY24" fmla="*/ 2405877 h 7847548"/>
              <a:gd name="connsiteX25" fmla="*/ 5758311 w 5861705"/>
              <a:gd name="connsiteY25" fmla="*/ 2478121 h 7847548"/>
              <a:gd name="connsiteX26" fmla="*/ 5769776 w 5861705"/>
              <a:gd name="connsiteY26" fmla="*/ 2504276 h 7847548"/>
              <a:gd name="connsiteX27" fmla="*/ 5464166 w 5861705"/>
              <a:gd name="connsiteY27" fmla="*/ 7571255 h 7847548"/>
              <a:gd name="connsiteX28" fmla="*/ 5458906 w 5861705"/>
              <a:gd name="connsiteY28" fmla="*/ 7628844 h 7847548"/>
              <a:gd name="connsiteX29" fmla="*/ 5457322 w 5861705"/>
              <a:gd name="connsiteY29" fmla="*/ 7712341 h 7847548"/>
              <a:gd name="connsiteX30" fmla="*/ 5446339 w 5861705"/>
              <a:gd name="connsiteY30" fmla="*/ 7847548 h 7847548"/>
              <a:gd name="connsiteX31" fmla="*/ 5404768 w 5861705"/>
              <a:gd name="connsiteY31" fmla="*/ 7838511 h 7847548"/>
              <a:gd name="connsiteX32" fmla="*/ 5357659 w 5861705"/>
              <a:gd name="connsiteY32" fmla="*/ 7844331 h 7847548"/>
              <a:gd name="connsiteX33" fmla="*/ 0 w 5861705"/>
              <a:gd name="connsiteY33" fmla="*/ 7558086 h 784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61705" h="7847548">
                <a:moveTo>
                  <a:pt x="0" y="7558086"/>
                </a:moveTo>
                <a:lnTo>
                  <a:pt x="422635" y="0"/>
                </a:lnTo>
                <a:cubicBezTo>
                  <a:pt x="838381" y="38687"/>
                  <a:pt x="3467477" y="165782"/>
                  <a:pt x="4284892" y="212657"/>
                </a:cubicBezTo>
                <a:lnTo>
                  <a:pt x="5823717" y="306262"/>
                </a:lnTo>
                <a:lnTo>
                  <a:pt x="5861705" y="317988"/>
                </a:lnTo>
                <a:cubicBezTo>
                  <a:pt x="5860949" y="331104"/>
                  <a:pt x="5856976" y="365634"/>
                  <a:pt x="5856220" y="378751"/>
                </a:cubicBezTo>
                <a:lnTo>
                  <a:pt x="5809593" y="1196200"/>
                </a:lnTo>
                <a:lnTo>
                  <a:pt x="5812252" y="1197315"/>
                </a:lnTo>
                <a:cubicBezTo>
                  <a:pt x="5814097" y="1205194"/>
                  <a:pt x="5817670" y="1214331"/>
                  <a:pt x="5817525" y="1242155"/>
                </a:cubicBezTo>
                <a:cubicBezTo>
                  <a:pt x="5803650" y="1275988"/>
                  <a:pt x="5829838" y="1322274"/>
                  <a:pt x="5811383" y="1364256"/>
                </a:cubicBezTo>
                <a:cubicBezTo>
                  <a:pt x="5806611" y="1379695"/>
                  <a:pt x="5804189" y="1427474"/>
                  <a:pt x="5811248" y="1436500"/>
                </a:cubicBezTo>
                <a:cubicBezTo>
                  <a:pt x="5812292" y="1446460"/>
                  <a:pt x="5808890" y="1458085"/>
                  <a:pt x="5816757" y="1462669"/>
                </a:cubicBezTo>
                <a:cubicBezTo>
                  <a:pt x="5817904" y="1496096"/>
                  <a:pt x="5819041" y="1598134"/>
                  <a:pt x="5818133" y="1637067"/>
                </a:cubicBezTo>
                <a:cubicBezTo>
                  <a:pt x="5817758" y="1650959"/>
                  <a:pt x="5811683" y="1682378"/>
                  <a:pt x="5811308" y="1696270"/>
                </a:cubicBezTo>
                <a:cubicBezTo>
                  <a:pt x="5805239" y="1761897"/>
                  <a:pt x="5801501" y="1777871"/>
                  <a:pt x="5795249" y="1818360"/>
                </a:cubicBezTo>
                <a:cubicBezTo>
                  <a:pt x="5795594" y="1849556"/>
                  <a:pt x="5795937" y="1880752"/>
                  <a:pt x="5796281" y="1911947"/>
                </a:cubicBezTo>
                <a:lnTo>
                  <a:pt x="5790032" y="1925528"/>
                </a:lnTo>
                <a:cubicBezTo>
                  <a:pt x="5782235" y="1956870"/>
                  <a:pt x="5786265" y="1995387"/>
                  <a:pt x="5771562" y="2014848"/>
                </a:cubicBezTo>
                <a:lnTo>
                  <a:pt x="5767772" y="2045563"/>
                </a:lnTo>
                <a:lnTo>
                  <a:pt x="5767250" y="2054308"/>
                </a:lnTo>
                <a:lnTo>
                  <a:pt x="5769443" y="2060299"/>
                </a:lnTo>
                <a:cubicBezTo>
                  <a:pt x="5767678" y="2090884"/>
                  <a:pt x="5758344" y="2208048"/>
                  <a:pt x="5756656" y="2237821"/>
                </a:cubicBezTo>
                <a:lnTo>
                  <a:pt x="5759315" y="2238936"/>
                </a:lnTo>
                <a:cubicBezTo>
                  <a:pt x="5761160" y="2246816"/>
                  <a:pt x="5764733" y="2255952"/>
                  <a:pt x="5764588" y="2283776"/>
                </a:cubicBezTo>
                <a:cubicBezTo>
                  <a:pt x="5750713" y="2317609"/>
                  <a:pt x="5776901" y="2363895"/>
                  <a:pt x="5758445" y="2405877"/>
                </a:cubicBezTo>
                <a:cubicBezTo>
                  <a:pt x="5753674" y="2421317"/>
                  <a:pt x="5751252" y="2469095"/>
                  <a:pt x="5758311" y="2478121"/>
                </a:cubicBezTo>
                <a:cubicBezTo>
                  <a:pt x="5759354" y="2488081"/>
                  <a:pt x="5761910" y="2499692"/>
                  <a:pt x="5769776" y="2504276"/>
                </a:cubicBezTo>
                <a:cubicBezTo>
                  <a:pt x="5718745" y="3355149"/>
                  <a:pt x="5519949" y="6717151"/>
                  <a:pt x="5464166" y="7571255"/>
                </a:cubicBezTo>
                <a:lnTo>
                  <a:pt x="5458906" y="7628844"/>
                </a:lnTo>
                <a:cubicBezTo>
                  <a:pt x="5466316" y="7638649"/>
                  <a:pt x="5459416" y="7675890"/>
                  <a:pt x="5457322" y="7712341"/>
                </a:cubicBezTo>
                <a:cubicBezTo>
                  <a:pt x="5455228" y="7748792"/>
                  <a:pt x="5450686" y="7819165"/>
                  <a:pt x="5446339" y="7847548"/>
                </a:cubicBezTo>
                <a:lnTo>
                  <a:pt x="5404768" y="7838511"/>
                </a:lnTo>
                <a:cubicBezTo>
                  <a:pt x="5379109" y="7846256"/>
                  <a:pt x="5363119" y="7815081"/>
                  <a:pt x="5357659" y="7844331"/>
                </a:cubicBezTo>
                <a:lnTo>
                  <a:pt x="0" y="7558086"/>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4" name="視訊 13">
            <a:extLst>
              <a:ext uri="{FF2B5EF4-FFF2-40B4-BE49-F238E27FC236}">
                <a16:creationId xmlns:a16="http://schemas.microsoft.com/office/drawing/2014/main" id="{6FCC52D0-58B5-ABE3-FAE5-AA5EBC52923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rot="21480000">
            <a:off x="834380" y="1501350"/>
            <a:ext cx="6623240" cy="3714992"/>
          </a:xfrm>
          <a:prstGeom prst="rect">
            <a:avLst/>
          </a:prstGeom>
        </p:spPr>
      </p:pic>
      <p:sp>
        <p:nvSpPr>
          <p:cNvPr id="2" name="標題 1">
            <a:extLst>
              <a:ext uri="{FF2B5EF4-FFF2-40B4-BE49-F238E27FC236}">
                <a16:creationId xmlns:a16="http://schemas.microsoft.com/office/drawing/2014/main" id="{9BD58E3B-F806-A3D7-8507-2FA3A7A2A9DC}"/>
              </a:ext>
            </a:extLst>
          </p:cNvPr>
          <p:cNvSpPr>
            <a:spLocks noGrp="1"/>
          </p:cNvSpPr>
          <p:nvPr>
            <p:ph type="ctrTitle"/>
          </p:nvPr>
        </p:nvSpPr>
        <p:spPr>
          <a:xfrm>
            <a:off x="6153626" y="746138"/>
            <a:ext cx="5425440" cy="2682862"/>
          </a:xfrm>
        </p:spPr>
        <p:txBody>
          <a:bodyPr>
            <a:normAutofit/>
          </a:bodyPr>
          <a:lstStyle/>
          <a:p>
            <a:pPr algn="r">
              <a:lnSpc>
                <a:spcPct val="110000"/>
              </a:lnSpc>
            </a:pPr>
            <a:r>
              <a:rPr kumimoji="1" lang="en-US" altLang="zh-TW" sz="4400" dirty="0">
                <a:latin typeface="Microsoft YaHei" panose="020B0503020204020204" pitchFamily="34" charset="-122"/>
                <a:ea typeface="Microsoft YaHei" panose="020B0503020204020204" pitchFamily="34" charset="-122"/>
              </a:rPr>
              <a:t>Use Season Stats to Predict </a:t>
            </a:r>
            <a:br>
              <a:rPr kumimoji="1" lang="en-US" altLang="zh-TW" sz="4400" dirty="0">
                <a:latin typeface="Microsoft YaHei" panose="020B0503020204020204" pitchFamily="34" charset="-122"/>
                <a:ea typeface="Microsoft YaHei" panose="020B0503020204020204" pitchFamily="34" charset="-122"/>
              </a:rPr>
            </a:br>
            <a:r>
              <a:rPr kumimoji="1" lang="en-US" altLang="zh-TW" sz="4400" dirty="0">
                <a:latin typeface="Microsoft YaHei" panose="020B0503020204020204" pitchFamily="34" charset="-122"/>
                <a:ea typeface="Microsoft YaHei" panose="020B0503020204020204" pitchFamily="34" charset="-122"/>
              </a:rPr>
              <a:t>NBA Players Salary</a:t>
            </a:r>
            <a:endParaRPr kumimoji="1" lang="zh-TW" altLang="en-US" sz="4400" dirty="0">
              <a:latin typeface="Microsoft YaHei" panose="020B0503020204020204" pitchFamily="34" charset="-122"/>
              <a:ea typeface="Microsoft YaHei" panose="020B0503020204020204" pitchFamily="34" charset="-122"/>
            </a:endParaRPr>
          </a:p>
        </p:txBody>
      </p:sp>
      <p:sp>
        <p:nvSpPr>
          <p:cNvPr id="3" name="副標題 2">
            <a:extLst>
              <a:ext uri="{FF2B5EF4-FFF2-40B4-BE49-F238E27FC236}">
                <a16:creationId xmlns:a16="http://schemas.microsoft.com/office/drawing/2014/main" id="{3C0A22FD-D7CB-97B0-3985-E3B5A18BD257}"/>
              </a:ext>
            </a:extLst>
          </p:cNvPr>
          <p:cNvSpPr>
            <a:spLocks noGrp="1"/>
          </p:cNvSpPr>
          <p:nvPr>
            <p:ph type="subTitle" idx="1"/>
          </p:nvPr>
        </p:nvSpPr>
        <p:spPr>
          <a:xfrm>
            <a:off x="8910009" y="4076762"/>
            <a:ext cx="2415591" cy="1790637"/>
          </a:xfrm>
        </p:spPr>
        <p:txBody>
          <a:bodyPr>
            <a:normAutofit lnSpcReduction="10000"/>
          </a:bodyPr>
          <a:lstStyle/>
          <a:p>
            <a:pPr algn="r"/>
            <a:r>
              <a:rPr lang="en-US" altLang="zh-CN" sz="2000" b="1" dirty="0">
                <a:latin typeface="Microsoft YaHei" panose="020B0503020204020204" pitchFamily="34" charset="-122"/>
                <a:ea typeface="Microsoft YaHei" panose="020B0503020204020204" pitchFamily="34" charset="-122"/>
                <a:cs typeface="Times New Roman" panose="02020603050405020304" pitchFamily="18" charset="0"/>
              </a:rPr>
              <a:t>Group members:</a:t>
            </a:r>
          </a:p>
          <a:p>
            <a:pPr algn="r"/>
            <a:r>
              <a:rPr lang="en-US" altLang="zh-CN" sz="2000" dirty="0">
                <a:latin typeface="Microsoft YaHei" panose="020B0503020204020204" pitchFamily="34" charset="-122"/>
                <a:ea typeface="Microsoft YaHei" panose="020B0503020204020204" pitchFamily="34" charset="-122"/>
                <a:cs typeface="Times New Roman" panose="02020603050405020304" pitchFamily="18" charset="0"/>
              </a:rPr>
              <a:t>Adela Yang, </a:t>
            </a:r>
          </a:p>
          <a:p>
            <a:pPr algn="r"/>
            <a:r>
              <a:rPr lang="en-US" altLang="zh-CN" sz="2000" dirty="0">
                <a:latin typeface="Microsoft YaHei" panose="020B0503020204020204" pitchFamily="34" charset="-122"/>
                <a:ea typeface="Microsoft YaHei" panose="020B0503020204020204" pitchFamily="34" charset="-122"/>
                <a:cs typeface="Times New Roman" panose="02020603050405020304" pitchFamily="18" charset="0"/>
              </a:rPr>
              <a:t>Jack Lo,</a:t>
            </a:r>
          </a:p>
          <a:p>
            <a:pPr algn="r"/>
            <a:r>
              <a:rPr lang="en-US" altLang="zh-CN" sz="2000" dirty="0">
                <a:latin typeface="Microsoft YaHei" panose="020B0503020204020204" pitchFamily="34" charset="-122"/>
                <a:ea typeface="Microsoft YaHei" panose="020B0503020204020204" pitchFamily="34" charset="-122"/>
                <a:cs typeface="Times New Roman" panose="02020603050405020304" pitchFamily="18" charset="0"/>
              </a:rPr>
              <a:t> Yuka Chen</a:t>
            </a:r>
            <a:endParaRPr kumimoji="1" lang="en-US" altLang="zh-TW" sz="1800" dirty="0">
              <a:latin typeface="Microsoft YaHei" panose="020B0503020204020204" pitchFamily="34" charset="-122"/>
              <a:ea typeface="Microsoft YaHei" panose="020B0503020204020204" pitchFamily="34" charset="-122"/>
            </a:endParaRPr>
          </a:p>
        </p:txBody>
      </p:sp>
      <p:sp>
        <p:nvSpPr>
          <p:cNvPr id="35" name="Freeform: Shape 34">
            <a:extLst>
              <a:ext uri="{FF2B5EF4-FFF2-40B4-BE49-F238E27FC236}">
                <a16:creationId xmlns:a16="http://schemas.microsoft.com/office/drawing/2014/main" id="{7195E4CC-9DB3-4867-A2AE-A5B61BC90A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315580" y="5050170"/>
            <a:ext cx="444795" cy="1868387"/>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6">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7" name="Group 36">
            <a:extLst>
              <a:ext uri="{FF2B5EF4-FFF2-40B4-BE49-F238E27FC236}">
                <a16:creationId xmlns:a16="http://schemas.microsoft.com/office/drawing/2014/main" id="{0B50B059-6E3B-4246-81E0-C165142659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8" name="Group 37">
              <a:extLst>
                <a:ext uri="{FF2B5EF4-FFF2-40B4-BE49-F238E27FC236}">
                  <a16:creationId xmlns:a16="http://schemas.microsoft.com/office/drawing/2014/main" id="{6093C8AB-DE45-4336-BDB2-27171AB973F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40" name="Straight Connector 39">
                <a:extLst>
                  <a:ext uri="{FF2B5EF4-FFF2-40B4-BE49-F238E27FC236}">
                    <a16:creationId xmlns:a16="http://schemas.microsoft.com/office/drawing/2014/main" id="{253AEA2C-CA8D-426D-B4CE-4F26063B863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7630A59-DB9C-4E4D-A966-DC4ED94E143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9" name="Oval 38">
              <a:extLst>
                <a:ext uri="{FF2B5EF4-FFF2-40B4-BE49-F238E27FC236}">
                  <a16:creationId xmlns:a16="http://schemas.microsoft.com/office/drawing/2014/main" id="{5E30586E-071E-48B9-867C-96D6994BA2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icrosoft YaHei" panose="020B0503020204020204" pitchFamily="34" charset="-122"/>
                <a:ea typeface="Microsoft YaHei" panose="020B0503020204020204" pitchFamily="34" charset="-122"/>
              </a:endParaRPr>
            </a:p>
          </p:txBody>
        </p:sp>
      </p:grpSp>
    </p:spTree>
    <p:extLst>
      <p:ext uri="{BB962C8B-B14F-4D97-AF65-F5344CB8AC3E}">
        <p14:creationId xmlns:p14="http://schemas.microsoft.com/office/powerpoint/2010/main" val="3098749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90"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4"/>
                                        </p:tgtEl>
                                      </p:cBhvr>
                                    </p:cmd>
                                  </p:childTnLst>
                                </p:cTn>
                              </p:par>
                            </p:childTnLst>
                          </p:cTn>
                        </p:par>
                      </p:childTnLst>
                    </p:cTn>
                  </p:par>
                </p:childTnLst>
              </p:cTn>
              <p:nextCondLst>
                <p:cond evt="onClick" delay="0">
                  <p:tgtEl>
                    <p:spTgt spid="14"/>
                  </p:tgtEl>
                </p:cond>
              </p:nextCondLst>
            </p:seq>
            <p:video>
              <p:cMediaNode mute="1">
                <p:cTn id="12" repeatCount="indefinite" fill="hold" display="0">
                  <p:stCondLst>
                    <p:cond delay="indefinite"/>
                  </p:stCondLst>
                </p:cTn>
                <p:tgtEl>
                  <p:spTgt spid="1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1BBCB0E-D444-4662-99B6-968FADD99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1D22A956-071A-7336-15B0-B84953D312B6}"/>
              </a:ext>
            </a:extLst>
          </p:cNvPr>
          <p:cNvSpPr>
            <a:spLocks noGrp="1"/>
          </p:cNvSpPr>
          <p:nvPr>
            <p:ph type="title"/>
          </p:nvPr>
        </p:nvSpPr>
        <p:spPr>
          <a:xfrm>
            <a:off x="532519" y="187325"/>
            <a:ext cx="9493249" cy="647700"/>
          </a:xfrm>
        </p:spPr>
        <p:txBody>
          <a:bodyPr>
            <a:normAutofit fontScale="90000"/>
          </a:bodyPr>
          <a:lstStyle/>
          <a:p>
            <a:r>
              <a:rPr kumimoji="1" lang="en-US" altLang="zh-TW" sz="3600" dirty="0">
                <a:latin typeface="Microsoft YaHei" panose="020B0503020204020204" pitchFamily="34" charset="-122"/>
                <a:ea typeface="Microsoft YaHei" panose="020B0503020204020204" pitchFamily="34" charset="-122"/>
              </a:rPr>
              <a:t>Comparing Model </a:t>
            </a:r>
            <a:endParaRPr kumimoji="1" lang="zh-TW" altLang="en-US" sz="3600" dirty="0">
              <a:latin typeface="Microsoft YaHei" panose="020B0503020204020204" pitchFamily="34" charset="-122"/>
              <a:ea typeface="Microsoft YaHei" panose="020B0503020204020204" pitchFamily="34" charset="-122"/>
            </a:endParaRPr>
          </a:p>
        </p:txBody>
      </p:sp>
      <p:grpSp>
        <p:nvGrpSpPr>
          <p:cNvPr id="11" name="Group 10">
            <a:extLst>
              <a:ext uri="{FF2B5EF4-FFF2-40B4-BE49-F238E27FC236}">
                <a16:creationId xmlns:a16="http://schemas.microsoft.com/office/drawing/2014/main" id="{FABCF46B-3163-4E66-9BB3-AAC999794E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2" name="Group 11">
              <a:extLst>
                <a:ext uri="{FF2B5EF4-FFF2-40B4-BE49-F238E27FC236}">
                  <a16:creationId xmlns:a16="http://schemas.microsoft.com/office/drawing/2014/main" id="{DFFABCCE-353C-4DF3-82A1-0A3254A684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4" name="Straight Connector 13">
                <a:extLst>
                  <a:ext uri="{FF2B5EF4-FFF2-40B4-BE49-F238E27FC236}">
                    <a16:creationId xmlns:a16="http://schemas.microsoft.com/office/drawing/2014/main" id="{D69B21E5-8A56-4BB0-A2F9-E1D18D1B4D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2E0FB7C-6BC0-4404-BBCB-6DD5D28DCA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Oval 12">
              <a:extLst>
                <a:ext uri="{FF2B5EF4-FFF2-40B4-BE49-F238E27FC236}">
                  <a16:creationId xmlns:a16="http://schemas.microsoft.com/office/drawing/2014/main" id="{0FCD1BD2-FA34-4758-A9C5-6723ACAD7E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內容版面配置區 2">
            <a:extLst>
              <a:ext uri="{FF2B5EF4-FFF2-40B4-BE49-F238E27FC236}">
                <a16:creationId xmlns:a16="http://schemas.microsoft.com/office/drawing/2014/main" id="{71CFAA83-F034-0F28-38CC-92889A1CD38F}"/>
              </a:ext>
            </a:extLst>
          </p:cNvPr>
          <p:cNvGraphicFramePr>
            <a:graphicFrameLocks noGrp="1"/>
          </p:cNvGraphicFramePr>
          <p:nvPr>
            <p:ph idx="1"/>
            <p:extLst>
              <p:ext uri="{D42A27DB-BD31-4B8C-83A1-F6EECF244321}">
                <p14:modId xmlns:p14="http://schemas.microsoft.com/office/powerpoint/2010/main" val="1660086671"/>
              </p:ext>
            </p:extLst>
          </p:nvPr>
        </p:nvGraphicFramePr>
        <p:xfrm>
          <a:off x="1063925" y="1776658"/>
          <a:ext cx="10075651" cy="3854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圖片 3">
            <a:extLst>
              <a:ext uri="{FF2B5EF4-FFF2-40B4-BE49-F238E27FC236}">
                <a16:creationId xmlns:a16="http://schemas.microsoft.com/office/drawing/2014/main" id="{1C8794AC-74F5-E9AE-294D-A0A49305BF0A}"/>
              </a:ext>
            </a:extLst>
          </p:cNvPr>
          <p:cNvPicPr>
            <a:picLocks noChangeAspect="1"/>
          </p:cNvPicPr>
          <p:nvPr/>
        </p:nvPicPr>
        <p:blipFill>
          <a:blip r:embed="rId8"/>
          <a:stretch>
            <a:fillRect/>
          </a:stretch>
        </p:blipFill>
        <p:spPr>
          <a:xfrm>
            <a:off x="1346183" y="2344969"/>
            <a:ext cx="660434" cy="533427"/>
          </a:xfrm>
          <a:prstGeom prst="rect">
            <a:avLst/>
          </a:prstGeom>
        </p:spPr>
      </p:pic>
      <p:pic>
        <p:nvPicPr>
          <p:cNvPr id="16" name="圖片 15">
            <a:extLst>
              <a:ext uri="{FF2B5EF4-FFF2-40B4-BE49-F238E27FC236}">
                <a16:creationId xmlns:a16="http://schemas.microsoft.com/office/drawing/2014/main" id="{6A60C830-F98E-1AF2-0E33-113E794D982E}"/>
              </a:ext>
            </a:extLst>
          </p:cNvPr>
          <p:cNvPicPr>
            <a:picLocks noChangeAspect="1"/>
          </p:cNvPicPr>
          <p:nvPr/>
        </p:nvPicPr>
        <p:blipFill>
          <a:blip r:embed="rId8"/>
          <a:stretch>
            <a:fillRect/>
          </a:stretch>
        </p:blipFill>
        <p:spPr>
          <a:xfrm>
            <a:off x="5609360" y="3437169"/>
            <a:ext cx="660434" cy="533427"/>
          </a:xfrm>
          <a:prstGeom prst="rect">
            <a:avLst/>
          </a:prstGeom>
        </p:spPr>
      </p:pic>
      <p:pic>
        <p:nvPicPr>
          <p:cNvPr id="17" name="圖片 16">
            <a:extLst>
              <a:ext uri="{FF2B5EF4-FFF2-40B4-BE49-F238E27FC236}">
                <a16:creationId xmlns:a16="http://schemas.microsoft.com/office/drawing/2014/main" id="{EF389654-CADB-B695-CEA4-BD5332CA9F49}"/>
              </a:ext>
            </a:extLst>
          </p:cNvPr>
          <p:cNvPicPr>
            <a:picLocks noChangeAspect="1"/>
          </p:cNvPicPr>
          <p:nvPr/>
        </p:nvPicPr>
        <p:blipFill>
          <a:blip r:embed="rId8"/>
          <a:stretch>
            <a:fillRect/>
          </a:stretch>
        </p:blipFill>
        <p:spPr>
          <a:xfrm>
            <a:off x="1346183" y="4929432"/>
            <a:ext cx="660434" cy="533427"/>
          </a:xfrm>
          <a:prstGeom prst="rect">
            <a:avLst/>
          </a:prstGeom>
        </p:spPr>
      </p:pic>
    </p:spTree>
    <p:extLst>
      <p:ext uri="{BB962C8B-B14F-4D97-AF65-F5344CB8AC3E}">
        <p14:creationId xmlns:p14="http://schemas.microsoft.com/office/powerpoint/2010/main" val="3382949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7" name="Rectangle 32">
            <a:extLst>
              <a:ext uri="{FF2B5EF4-FFF2-40B4-BE49-F238E27FC236}">
                <a16:creationId xmlns:a16="http://schemas.microsoft.com/office/drawing/2014/main" id="{BDA8F16D-E6ED-436E-BA0C-5711B96A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B944995C-860D-128A-FB1A-46494F66933F}"/>
              </a:ext>
            </a:extLst>
          </p:cNvPr>
          <p:cNvSpPr>
            <a:spLocks noGrp="1"/>
          </p:cNvSpPr>
          <p:nvPr>
            <p:ph type="title"/>
          </p:nvPr>
        </p:nvSpPr>
        <p:spPr>
          <a:xfrm>
            <a:off x="174436" y="19772"/>
            <a:ext cx="3517901" cy="768741"/>
          </a:xfrm>
        </p:spPr>
        <p:txBody>
          <a:bodyPr>
            <a:normAutofit/>
          </a:bodyPr>
          <a:lstStyle/>
          <a:p>
            <a:pPr algn="r"/>
            <a:r>
              <a:rPr kumimoji="1" lang="en-US" altLang="zh-TW" sz="3600" dirty="0">
                <a:latin typeface="Microsoft YaHei" panose="020B0503020204020204" pitchFamily="34" charset="-122"/>
                <a:ea typeface="Microsoft YaHei" panose="020B0503020204020204" pitchFamily="34" charset="-122"/>
              </a:rPr>
              <a:t>Model Testing</a:t>
            </a:r>
            <a:endParaRPr kumimoji="1" lang="zh-TW" altLang="en-US" sz="3600" dirty="0">
              <a:latin typeface="Microsoft YaHei" panose="020B0503020204020204" pitchFamily="34" charset="-122"/>
              <a:ea typeface="Microsoft YaHei" panose="020B0503020204020204" pitchFamily="34" charset="-122"/>
            </a:endParaRPr>
          </a:p>
        </p:txBody>
      </p:sp>
      <p:pic>
        <p:nvPicPr>
          <p:cNvPr id="9" name="內容版面配置區 8">
            <a:extLst>
              <a:ext uri="{FF2B5EF4-FFF2-40B4-BE49-F238E27FC236}">
                <a16:creationId xmlns:a16="http://schemas.microsoft.com/office/drawing/2014/main" id="{9633B04E-F492-C01C-7280-F2059DC61B77}"/>
              </a:ext>
            </a:extLst>
          </p:cNvPr>
          <p:cNvPicPr>
            <a:picLocks noChangeAspect="1"/>
          </p:cNvPicPr>
          <p:nvPr/>
        </p:nvPicPr>
        <p:blipFill>
          <a:blip r:embed="rId3"/>
          <a:stretch>
            <a:fillRect/>
          </a:stretch>
        </p:blipFill>
        <p:spPr>
          <a:xfrm rot="21600000">
            <a:off x="3742786" y="788513"/>
            <a:ext cx="7544512" cy="5846995"/>
          </a:xfrm>
          <a:prstGeom prst="rect">
            <a:avLst/>
          </a:prstGeom>
        </p:spPr>
      </p:pic>
      <p:grpSp>
        <p:nvGrpSpPr>
          <p:cNvPr id="48" name="Group 34">
            <a:extLst>
              <a:ext uri="{FF2B5EF4-FFF2-40B4-BE49-F238E27FC236}">
                <a16:creationId xmlns:a16="http://schemas.microsoft.com/office/drawing/2014/main" id="{07F03D5C-2778-4AA3-9CAE-034E41B354A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6" name="Group 35">
              <a:extLst>
                <a:ext uri="{FF2B5EF4-FFF2-40B4-BE49-F238E27FC236}">
                  <a16:creationId xmlns:a16="http://schemas.microsoft.com/office/drawing/2014/main" id="{B7ECCA3A-0659-4EC0-BA3F-B5CA3EEC60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8" name="Straight Connector 37">
                <a:extLst>
                  <a:ext uri="{FF2B5EF4-FFF2-40B4-BE49-F238E27FC236}">
                    <a16:creationId xmlns:a16="http://schemas.microsoft.com/office/drawing/2014/main" id="{5A40E924-2CF2-41A8-BBDA-C62AAA7526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38">
                <a:extLst>
                  <a:ext uri="{FF2B5EF4-FFF2-40B4-BE49-F238E27FC236}">
                    <a16:creationId xmlns:a16="http://schemas.microsoft.com/office/drawing/2014/main" id="{761D3586-77A4-487A-BEAB-4835C8F1A0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7" name="Oval 36">
              <a:extLst>
                <a:ext uri="{FF2B5EF4-FFF2-40B4-BE49-F238E27FC236}">
                  <a16:creationId xmlns:a16="http://schemas.microsoft.com/office/drawing/2014/main" id="{4C75FCAB-6D89-4593-BECF-F52AB70DA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矩形: 圓角 3">
            <a:extLst>
              <a:ext uri="{FF2B5EF4-FFF2-40B4-BE49-F238E27FC236}">
                <a16:creationId xmlns:a16="http://schemas.microsoft.com/office/drawing/2014/main" id="{CF426CF1-207D-74C1-1A7A-A03C4E6C8F40}"/>
              </a:ext>
            </a:extLst>
          </p:cNvPr>
          <p:cNvSpPr/>
          <p:nvPr/>
        </p:nvSpPr>
        <p:spPr>
          <a:xfrm>
            <a:off x="532519" y="1809749"/>
            <a:ext cx="2871081" cy="3238501"/>
          </a:xfrm>
          <a:prstGeom prst="roundRect">
            <a:avLst/>
          </a:prstGeom>
          <a:no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zh-TW" sz="2000" dirty="0">
                <a:solidFill>
                  <a:schemeClr val="tx1">
                    <a:lumMod val="95000"/>
                    <a:lumOff val="5000"/>
                  </a:schemeClr>
                </a:solidFill>
                <a:latin typeface="Microsoft YaHei" panose="020B0503020204020204" pitchFamily="34" charset="-122"/>
                <a:ea typeface="Microsoft YaHei" panose="020B0503020204020204" pitchFamily="34" charset="-122"/>
              </a:rPr>
              <a:t>Based on the fitted residual plot, it seems some multi-linear regression </a:t>
            </a:r>
            <a:r>
              <a:rPr lang="en-US" altLang="zh-TW" sz="2000" b="1" dirty="0">
                <a:solidFill>
                  <a:schemeClr val="tx1">
                    <a:lumMod val="95000"/>
                    <a:lumOff val="5000"/>
                  </a:schemeClr>
                </a:solidFill>
                <a:latin typeface="Microsoft YaHei" panose="020B0503020204020204" pitchFamily="34" charset="-122"/>
                <a:ea typeface="Microsoft YaHei" panose="020B0503020204020204" pitchFamily="34" charset="-122"/>
              </a:rPr>
              <a:t>assumptions are violated</a:t>
            </a:r>
            <a:r>
              <a:rPr lang="en-US" altLang="zh-TW" sz="2000" dirty="0">
                <a:solidFill>
                  <a:schemeClr val="tx1">
                    <a:lumMod val="95000"/>
                    <a:lumOff val="5000"/>
                  </a:schemeClr>
                </a:solidFill>
                <a:latin typeface="Microsoft YaHei" panose="020B0503020204020204" pitchFamily="34" charset="-122"/>
                <a:ea typeface="Microsoft YaHei" panose="020B0503020204020204" pitchFamily="34" charset="-122"/>
              </a:rPr>
              <a:t>.  </a:t>
            </a:r>
          </a:p>
          <a:p>
            <a:pPr algn="ctr"/>
            <a:endParaRPr lang="zh-TW" altLang="en-US" dirty="0"/>
          </a:p>
        </p:txBody>
      </p:sp>
    </p:spTree>
    <p:extLst>
      <p:ext uri="{BB962C8B-B14F-4D97-AF65-F5344CB8AC3E}">
        <p14:creationId xmlns:p14="http://schemas.microsoft.com/office/powerpoint/2010/main" val="3987360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46AD51EB-971C-4722-9A98-42EB5ABCA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圖片 10" descr="一張含有 文字 的圖片&#10;&#10;自動產生的描述">
            <a:extLst>
              <a:ext uri="{FF2B5EF4-FFF2-40B4-BE49-F238E27FC236}">
                <a16:creationId xmlns:a16="http://schemas.microsoft.com/office/drawing/2014/main" id="{D5BF3BE6-5762-5129-9961-5391AF1DE689}"/>
              </a:ext>
            </a:extLst>
          </p:cNvPr>
          <p:cNvPicPr>
            <a:picLocks noChangeAspect="1"/>
          </p:cNvPicPr>
          <p:nvPr/>
        </p:nvPicPr>
        <p:blipFill>
          <a:blip r:embed="rId3"/>
          <a:stretch>
            <a:fillRect/>
          </a:stretch>
        </p:blipFill>
        <p:spPr>
          <a:xfrm rot="43200000">
            <a:off x="6085212" y="3665091"/>
            <a:ext cx="5219129" cy="1043825"/>
          </a:xfrm>
          <a:prstGeom prst="rect">
            <a:avLst/>
          </a:prstGeom>
        </p:spPr>
      </p:pic>
      <p:sp>
        <p:nvSpPr>
          <p:cNvPr id="15" name="Content Placeholder 14">
            <a:extLst>
              <a:ext uri="{FF2B5EF4-FFF2-40B4-BE49-F238E27FC236}">
                <a16:creationId xmlns:a16="http://schemas.microsoft.com/office/drawing/2014/main" id="{70F47BF8-72D8-23A6-4889-97C2819F8137}"/>
              </a:ext>
            </a:extLst>
          </p:cNvPr>
          <p:cNvSpPr>
            <a:spLocks noGrp="1"/>
          </p:cNvSpPr>
          <p:nvPr>
            <p:ph idx="1"/>
          </p:nvPr>
        </p:nvSpPr>
        <p:spPr>
          <a:xfrm>
            <a:off x="403926" y="1068661"/>
            <a:ext cx="5686681" cy="5688561"/>
          </a:xfrm>
        </p:spPr>
        <p:txBody>
          <a:bodyPr>
            <a:normAutofit/>
          </a:bodyPr>
          <a:lstStyle/>
          <a:p>
            <a:pPr marL="457200" indent="-457200">
              <a:buFont typeface="+mj-lt"/>
              <a:buAutoNum type="arabicPeriod"/>
            </a:pPr>
            <a:r>
              <a:rPr lang="en-US" altLang="zh-TW" sz="2000" dirty="0">
                <a:latin typeface="Microsoft YaHei" panose="020B0503020204020204" pitchFamily="34" charset="-122"/>
                <a:ea typeface="Microsoft YaHei" panose="020B0503020204020204" pitchFamily="34" charset="-122"/>
              </a:rPr>
              <a:t>Residual Normality Test</a:t>
            </a:r>
          </a:p>
          <a:p>
            <a:pPr marL="457200" indent="-457200">
              <a:buFont typeface="+mj-lt"/>
              <a:buAutoNum type="arabicPeriod"/>
            </a:pPr>
            <a:endParaRPr lang="en-US" altLang="zh-TW" sz="2000" dirty="0">
              <a:latin typeface="Microsoft YaHei" panose="020B0503020204020204" pitchFamily="34" charset="-122"/>
              <a:ea typeface="Microsoft YaHei" panose="020B0503020204020204" pitchFamily="34" charset="-122"/>
            </a:endParaRPr>
          </a:p>
          <a:p>
            <a:pPr marL="457200" indent="-457200">
              <a:buFont typeface="+mj-lt"/>
              <a:buAutoNum type="arabicPeriod"/>
            </a:pPr>
            <a:r>
              <a:rPr lang="en-US" altLang="zh-TW" sz="2000" dirty="0">
                <a:latin typeface="Microsoft YaHei" panose="020B0503020204020204" pitchFamily="34" charset="-122"/>
                <a:ea typeface="Microsoft YaHei" panose="020B0503020204020204" pitchFamily="34" charset="-122"/>
              </a:rPr>
              <a:t>Residual Independence Test</a:t>
            </a:r>
          </a:p>
          <a:p>
            <a:pPr marL="457200" indent="-457200">
              <a:buFont typeface="+mj-lt"/>
              <a:buAutoNum type="arabicPeriod"/>
            </a:pPr>
            <a:endParaRPr lang="en-US" altLang="zh-TW" sz="2000" dirty="0">
              <a:latin typeface="Microsoft YaHei" panose="020B0503020204020204" pitchFamily="34" charset="-122"/>
              <a:ea typeface="Microsoft YaHei" panose="020B0503020204020204" pitchFamily="34" charset="-122"/>
            </a:endParaRPr>
          </a:p>
          <a:p>
            <a:pPr marL="457200" indent="-457200">
              <a:buFont typeface="+mj-lt"/>
              <a:buAutoNum type="arabicPeriod"/>
            </a:pPr>
            <a:endParaRPr lang="en-US" altLang="zh-TW" sz="2000" dirty="0">
              <a:latin typeface="Microsoft YaHei" panose="020B0503020204020204" pitchFamily="34" charset="-122"/>
              <a:ea typeface="Microsoft YaHei" panose="020B0503020204020204" pitchFamily="34" charset="-122"/>
            </a:endParaRPr>
          </a:p>
          <a:p>
            <a:pPr marL="457200" indent="-457200">
              <a:buFont typeface="+mj-lt"/>
              <a:buAutoNum type="arabicPeriod"/>
            </a:pPr>
            <a:r>
              <a:rPr lang="en-US" altLang="zh-TW" sz="2000" dirty="0">
                <a:latin typeface="Microsoft YaHei" panose="020B0503020204020204" pitchFamily="34" charset="-122"/>
                <a:ea typeface="Microsoft YaHei" panose="020B0503020204020204" pitchFamily="34" charset="-122"/>
              </a:rPr>
              <a:t>Residual Variance Homogeneity Test</a:t>
            </a:r>
          </a:p>
          <a:p>
            <a:pPr marL="457200" indent="-457200">
              <a:buFont typeface="+mj-lt"/>
              <a:buAutoNum type="arabicPeriod"/>
            </a:pPr>
            <a:endParaRPr lang="en-US" altLang="zh-TW" sz="2000" dirty="0">
              <a:latin typeface="Microsoft YaHei" panose="020B0503020204020204" pitchFamily="34" charset="-122"/>
              <a:ea typeface="Microsoft YaHei" panose="020B0503020204020204" pitchFamily="34" charset="-122"/>
            </a:endParaRPr>
          </a:p>
          <a:p>
            <a:pPr marL="457200" indent="-457200">
              <a:buFont typeface="+mj-lt"/>
              <a:buAutoNum type="arabicPeriod"/>
            </a:pPr>
            <a:r>
              <a:rPr lang="en-US" altLang="zh-TW" sz="2000" dirty="0">
                <a:latin typeface="Microsoft YaHei" panose="020B0503020204020204" pitchFamily="34" charset="-122"/>
                <a:ea typeface="Microsoft YaHei" panose="020B0503020204020204" pitchFamily="34" charset="-122"/>
              </a:rPr>
              <a:t>Testing for Non-Constant Variance Residual by Using Breusch-Pagan</a:t>
            </a:r>
          </a:p>
          <a:p>
            <a:pPr marL="0" indent="0">
              <a:buNone/>
            </a:pPr>
            <a:endParaRPr lang="en-US" dirty="0"/>
          </a:p>
        </p:txBody>
      </p:sp>
      <p:pic>
        <p:nvPicPr>
          <p:cNvPr id="5" name="內容版面配置區 4" descr="一張含有 文字 的圖片&#10;&#10;自動產生的描述">
            <a:extLst>
              <a:ext uri="{FF2B5EF4-FFF2-40B4-BE49-F238E27FC236}">
                <a16:creationId xmlns:a16="http://schemas.microsoft.com/office/drawing/2014/main" id="{6E412F83-2179-E39D-4789-60F3717FB710}"/>
              </a:ext>
            </a:extLst>
          </p:cNvPr>
          <p:cNvPicPr>
            <a:picLocks noChangeAspect="1"/>
          </p:cNvPicPr>
          <p:nvPr/>
        </p:nvPicPr>
        <p:blipFill>
          <a:blip r:embed="rId4"/>
          <a:stretch>
            <a:fillRect/>
          </a:stretch>
        </p:blipFill>
        <p:spPr>
          <a:xfrm rot="21600000">
            <a:off x="6090607" y="755549"/>
            <a:ext cx="5219128" cy="1539642"/>
          </a:xfrm>
          <a:prstGeom prst="rect">
            <a:avLst/>
          </a:prstGeom>
        </p:spPr>
      </p:pic>
      <p:pic>
        <p:nvPicPr>
          <p:cNvPr id="9" name="圖片 8" descr="一張含有 文字 的圖片&#10;&#10;自動產生的描述">
            <a:extLst>
              <a:ext uri="{FF2B5EF4-FFF2-40B4-BE49-F238E27FC236}">
                <a16:creationId xmlns:a16="http://schemas.microsoft.com/office/drawing/2014/main" id="{F58EE081-4E1C-52A0-391C-F61D2BD03802}"/>
              </a:ext>
            </a:extLst>
          </p:cNvPr>
          <p:cNvPicPr>
            <a:picLocks noChangeAspect="1"/>
          </p:cNvPicPr>
          <p:nvPr/>
        </p:nvPicPr>
        <p:blipFill>
          <a:blip r:embed="rId5"/>
          <a:stretch>
            <a:fillRect/>
          </a:stretch>
        </p:blipFill>
        <p:spPr>
          <a:xfrm rot="43200000">
            <a:off x="6090606" y="2482883"/>
            <a:ext cx="5213735" cy="899370"/>
          </a:xfrm>
          <a:prstGeom prst="rect">
            <a:avLst/>
          </a:prstGeom>
        </p:spPr>
      </p:pic>
      <p:grpSp>
        <p:nvGrpSpPr>
          <p:cNvPr id="62" name="Group 61">
            <a:extLst>
              <a:ext uri="{FF2B5EF4-FFF2-40B4-BE49-F238E27FC236}">
                <a16:creationId xmlns:a16="http://schemas.microsoft.com/office/drawing/2014/main" id="{B8170671-634D-455C-B4C6-1894BBA76A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63" name="Group 62">
              <a:extLst>
                <a:ext uri="{FF2B5EF4-FFF2-40B4-BE49-F238E27FC236}">
                  <a16:creationId xmlns:a16="http://schemas.microsoft.com/office/drawing/2014/main" id="{07D7F903-F2A4-4C50-BE66-8F3C04001A5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65" name="Straight Connector 64">
                <a:extLst>
                  <a:ext uri="{FF2B5EF4-FFF2-40B4-BE49-F238E27FC236}">
                    <a16:creationId xmlns:a16="http://schemas.microsoft.com/office/drawing/2014/main" id="{BF95F886-EE04-4E64-B785-E6D9F8D264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2C7B117-183A-44D6-A925-27FF41D1E0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4" name="Oval 63">
              <a:extLst>
                <a:ext uri="{FF2B5EF4-FFF2-40B4-BE49-F238E27FC236}">
                  <a16:creationId xmlns:a16="http://schemas.microsoft.com/office/drawing/2014/main" id="{66E289F1-3560-4F19-AE79-007600941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標題 1">
            <a:extLst>
              <a:ext uri="{FF2B5EF4-FFF2-40B4-BE49-F238E27FC236}">
                <a16:creationId xmlns:a16="http://schemas.microsoft.com/office/drawing/2014/main" id="{CBC3C4B7-9A8B-5824-0457-59C1E8879F0B}"/>
              </a:ext>
            </a:extLst>
          </p:cNvPr>
          <p:cNvSpPr txBox="1">
            <a:spLocks/>
          </p:cNvSpPr>
          <p:nvPr/>
        </p:nvSpPr>
        <p:spPr>
          <a:xfrm>
            <a:off x="-676464" y="112229"/>
            <a:ext cx="4956364" cy="768741"/>
          </a:xfrm>
          <a:prstGeom prst="rect">
            <a:avLst/>
          </a:prstGeom>
        </p:spPr>
        <p:txBody>
          <a:bodyPr vert="horz" lIns="91440" tIns="45720" rIns="91440" bIns="45720" rtlCol="0" anchor="b">
            <a:noAutofit/>
          </a:bodyPr>
          <a:lst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a:lstStyle>
          <a:p>
            <a:pPr algn="r"/>
            <a:r>
              <a:rPr kumimoji="1" lang="en-US" altLang="zh-TW" sz="3600" dirty="0">
                <a:latin typeface="Microsoft YaHei" panose="020B0503020204020204" pitchFamily="34" charset="-122"/>
                <a:ea typeface="Microsoft YaHei" panose="020B0503020204020204" pitchFamily="34" charset="-122"/>
              </a:rPr>
              <a:t>Model Testing(2)</a:t>
            </a:r>
            <a:endParaRPr kumimoji="1" lang="zh-TW" altLang="en-US" sz="3600" dirty="0">
              <a:latin typeface="Microsoft YaHei" panose="020B0503020204020204" pitchFamily="34" charset="-122"/>
              <a:ea typeface="Microsoft YaHei" panose="020B0503020204020204" pitchFamily="34" charset="-122"/>
            </a:endParaRPr>
          </a:p>
        </p:txBody>
      </p:sp>
      <p:pic>
        <p:nvPicPr>
          <p:cNvPr id="18" name="圖片 17">
            <a:extLst>
              <a:ext uri="{FF2B5EF4-FFF2-40B4-BE49-F238E27FC236}">
                <a16:creationId xmlns:a16="http://schemas.microsoft.com/office/drawing/2014/main" id="{E83969CA-6F54-0E0F-9051-CF330ACD323C}"/>
              </a:ext>
            </a:extLst>
          </p:cNvPr>
          <p:cNvPicPr>
            <a:picLocks noChangeAspect="1"/>
          </p:cNvPicPr>
          <p:nvPr/>
        </p:nvPicPr>
        <p:blipFill>
          <a:blip r:embed="rId6"/>
          <a:stretch>
            <a:fillRect/>
          </a:stretch>
        </p:blipFill>
        <p:spPr>
          <a:xfrm>
            <a:off x="6141054" y="4973511"/>
            <a:ext cx="5213736" cy="1212284"/>
          </a:xfrm>
          <a:prstGeom prst="rect">
            <a:avLst/>
          </a:prstGeom>
        </p:spPr>
      </p:pic>
      <p:sp>
        <p:nvSpPr>
          <p:cNvPr id="8" name="矩形: 圓角 7">
            <a:extLst>
              <a:ext uri="{FF2B5EF4-FFF2-40B4-BE49-F238E27FC236}">
                <a16:creationId xmlns:a16="http://schemas.microsoft.com/office/drawing/2014/main" id="{A61E63B0-2EAB-4DB1-DDD9-9CD6CD7F2005}"/>
              </a:ext>
            </a:extLst>
          </p:cNvPr>
          <p:cNvSpPr/>
          <p:nvPr/>
        </p:nvSpPr>
        <p:spPr>
          <a:xfrm>
            <a:off x="3336166" y="5789339"/>
            <a:ext cx="2606412" cy="50289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b="1" dirty="0">
                <a:solidFill>
                  <a:schemeClr val="tx1"/>
                </a:solidFill>
                <a:latin typeface="Microsoft YaHei" panose="020B0503020204020204" pitchFamily="34" charset="-122"/>
                <a:ea typeface="Microsoft YaHei" panose="020B0503020204020204" pitchFamily="34" charset="-122"/>
              </a:rPr>
              <a:t>H</a:t>
            </a:r>
            <a:r>
              <a:rPr lang="en-US" altLang="zh-TW" sz="2000" b="1" kern="1200" dirty="0">
                <a:solidFill>
                  <a:schemeClr val="tx1"/>
                </a:solidFill>
                <a:effectLst/>
                <a:latin typeface="Microsoft YaHei" panose="020B0503020204020204" pitchFamily="34" charset="-122"/>
                <a:ea typeface="Microsoft YaHei" panose="020B0503020204020204" pitchFamily="34" charset="-122"/>
              </a:rPr>
              <a:t>eteroskedascity</a:t>
            </a:r>
            <a:endParaRPr lang="zh-TW" altLang="en-US" sz="2000"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1326204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957BD74-B14A-35FA-FEEC-FE3E4BDEE4DE}"/>
              </a:ext>
            </a:extLst>
          </p:cNvPr>
          <p:cNvSpPr>
            <a:spLocks noGrp="1"/>
          </p:cNvSpPr>
          <p:nvPr>
            <p:ph type="title"/>
          </p:nvPr>
        </p:nvSpPr>
        <p:spPr>
          <a:xfrm>
            <a:off x="292100" y="142067"/>
            <a:ext cx="9493249" cy="698500"/>
          </a:xfrm>
        </p:spPr>
        <p:txBody>
          <a:bodyPr>
            <a:normAutofit/>
          </a:bodyPr>
          <a:lstStyle/>
          <a:p>
            <a:r>
              <a:rPr lang="en-US" altLang="zh-TW" sz="3600" dirty="0">
                <a:latin typeface="Microsoft YaHei" panose="020B0503020204020204" pitchFamily="34" charset="-122"/>
                <a:ea typeface="Microsoft YaHei" panose="020B0503020204020204" pitchFamily="34" charset="-122"/>
              </a:rPr>
              <a:t>Fixing Heteroskedasticity by Using WLS </a:t>
            </a:r>
            <a:endParaRPr kumimoji="1" lang="zh-TW" altLang="en-US" sz="3600" dirty="0">
              <a:latin typeface="Microsoft YaHei" panose="020B0503020204020204" pitchFamily="34" charset="-122"/>
              <a:ea typeface="Microsoft YaHei" panose="020B0503020204020204" pitchFamily="34" charset="-122"/>
            </a:endParaRPr>
          </a:p>
        </p:txBody>
      </p:sp>
      <p:sp>
        <p:nvSpPr>
          <p:cNvPr id="3" name="內容版面配置區 2">
            <a:extLst>
              <a:ext uri="{FF2B5EF4-FFF2-40B4-BE49-F238E27FC236}">
                <a16:creationId xmlns:a16="http://schemas.microsoft.com/office/drawing/2014/main" id="{F124F364-9AB5-CAA5-A8FB-028E7DD72247}"/>
              </a:ext>
            </a:extLst>
          </p:cNvPr>
          <p:cNvSpPr>
            <a:spLocks noGrp="1"/>
          </p:cNvSpPr>
          <p:nvPr>
            <p:ph idx="1"/>
          </p:nvPr>
        </p:nvSpPr>
        <p:spPr>
          <a:xfrm>
            <a:off x="1219200" y="1320800"/>
            <a:ext cx="9493250" cy="4851399"/>
          </a:xfrm>
        </p:spPr>
        <p:txBody>
          <a:bodyPr/>
          <a:lstStyle/>
          <a:p>
            <a:r>
              <a:rPr lang="en-US" altLang="zh-TW" sz="2000" dirty="0">
                <a:latin typeface="Microsoft YaHei" panose="020B0503020204020204" pitchFamily="34" charset="-122"/>
                <a:ea typeface="Microsoft YaHei" panose="020B0503020204020204" pitchFamily="34" charset="-122"/>
              </a:rPr>
              <a:t>Since the residual plot show that the error look like uneven distribution, it violates the assumption of homogeneity of variance. As the result, it has </a:t>
            </a:r>
            <a:r>
              <a:rPr lang="en-US" altLang="zh-TW" sz="2000" dirty="0" err="1">
                <a:latin typeface="Microsoft YaHei" panose="020B0503020204020204" pitchFamily="34" charset="-122"/>
                <a:ea typeface="Microsoft YaHei" panose="020B0503020204020204" pitchFamily="34" charset="-122"/>
              </a:rPr>
              <a:t>heterodasticity</a:t>
            </a:r>
            <a:r>
              <a:rPr lang="en-US" altLang="zh-TW" sz="2000" dirty="0">
                <a:latin typeface="Microsoft YaHei" panose="020B0503020204020204" pitchFamily="34" charset="-122"/>
                <a:ea typeface="Microsoft YaHei" panose="020B0503020204020204" pitchFamily="34" charset="-122"/>
              </a:rPr>
              <a:t> issue, so we solve this violation by using WLS. </a:t>
            </a:r>
          </a:p>
          <a:p>
            <a:endParaRPr lang="en-US" altLang="zh-TW" sz="2000" dirty="0">
              <a:latin typeface="Microsoft YaHei" panose="020B0503020204020204" pitchFamily="34" charset="-122"/>
              <a:ea typeface="Microsoft YaHei" panose="020B0503020204020204" pitchFamily="34" charset="-122"/>
            </a:endParaRPr>
          </a:p>
          <a:p>
            <a:r>
              <a:rPr lang="en-US" altLang="zh-TW" sz="2000" b="1" dirty="0">
                <a:latin typeface="Microsoft YaHei" panose="020B0503020204020204" pitchFamily="34" charset="-122"/>
                <a:ea typeface="Microsoft YaHei" panose="020B0503020204020204" pitchFamily="34" charset="-122"/>
              </a:rPr>
              <a:t>Final Model </a:t>
            </a:r>
            <a:endParaRPr lang="en-US" altLang="zh-TW" sz="2000" dirty="0">
              <a:latin typeface="Microsoft YaHei" panose="020B0503020204020204" pitchFamily="34" charset="-122"/>
              <a:ea typeface="Microsoft YaHei" panose="020B0503020204020204" pitchFamily="34" charset="-122"/>
            </a:endParaRPr>
          </a:p>
          <a:p>
            <a:endParaRPr kumimoji="1" lang="en-US" altLang="zh-TW" dirty="0"/>
          </a:p>
          <a:p>
            <a:endParaRPr kumimoji="1" lang="en-US" altLang="zh-TW" dirty="0"/>
          </a:p>
          <a:p>
            <a:endParaRPr kumimoji="1" lang="zh-TW" altLang="en-US" dirty="0"/>
          </a:p>
        </p:txBody>
      </p:sp>
      <p:pic>
        <p:nvPicPr>
          <p:cNvPr id="5" name="圖片 4">
            <a:extLst>
              <a:ext uri="{FF2B5EF4-FFF2-40B4-BE49-F238E27FC236}">
                <a16:creationId xmlns:a16="http://schemas.microsoft.com/office/drawing/2014/main" id="{1F446B28-311E-DCCC-DEDA-6C0CBE5AD552}"/>
              </a:ext>
            </a:extLst>
          </p:cNvPr>
          <p:cNvPicPr>
            <a:picLocks noChangeAspect="1"/>
          </p:cNvPicPr>
          <p:nvPr/>
        </p:nvPicPr>
        <p:blipFill>
          <a:blip r:embed="rId2"/>
          <a:stretch>
            <a:fillRect/>
          </a:stretch>
        </p:blipFill>
        <p:spPr>
          <a:xfrm>
            <a:off x="1355165" y="3711014"/>
            <a:ext cx="7061200" cy="673100"/>
          </a:xfrm>
          <a:prstGeom prst="rect">
            <a:avLst/>
          </a:prstGeom>
        </p:spPr>
      </p:pic>
      <p:pic>
        <p:nvPicPr>
          <p:cNvPr id="7" name="圖片 6" descr="一張含有 文字 的圖片&#10;&#10;自動產生的描述">
            <a:extLst>
              <a:ext uri="{FF2B5EF4-FFF2-40B4-BE49-F238E27FC236}">
                <a16:creationId xmlns:a16="http://schemas.microsoft.com/office/drawing/2014/main" id="{460CF674-892E-A57F-0F17-073DD9577236}"/>
              </a:ext>
            </a:extLst>
          </p:cNvPr>
          <p:cNvPicPr>
            <a:picLocks noChangeAspect="1"/>
          </p:cNvPicPr>
          <p:nvPr/>
        </p:nvPicPr>
        <p:blipFill>
          <a:blip r:embed="rId3"/>
          <a:stretch>
            <a:fillRect/>
          </a:stretch>
        </p:blipFill>
        <p:spPr>
          <a:xfrm>
            <a:off x="1355165" y="4563782"/>
            <a:ext cx="9313209" cy="1802901"/>
          </a:xfrm>
          <a:prstGeom prst="rect">
            <a:avLst/>
          </a:prstGeom>
        </p:spPr>
      </p:pic>
    </p:spTree>
    <p:extLst>
      <p:ext uri="{BB962C8B-B14F-4D97-AF65-F5344CB8AC3E}">
        <p14:creationId xmlns:p14="http://schemas.microsoft.com/office/powerpoint/2010/main" val="19172398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46AD51EB-971C-4722-9A98-42EB5ABCA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56E507FA-09B4-DA39-1E4B-DA7C5B52C88A}"/>
              </a:ext>
            </a:extLst>
          </p:cNvPr>
          <p:cNvSpPr>
            <a:spLocks noGrp="1"/>
          </p:cNvSpPr>
          <p:nvPr>
            <p:ph type="title"/>
          </p:nvPr>
        </p:nvSpPr>
        <p:spPr>
          <a:xfrm>
            <a:off x="403926" y="334821"/>
            <a:ext cx="5959767" cy="671276"/>
          </a:xfrm>
        </p:spPr>
        <p:txBody>
          <a:bodyPr>
            <a:noAutofit/>
          </a:bodyPr>
          <a:lstStyle/>
          <a:p>
            <a:r>
              <a:rPr lang="en-US" altLang="zh-TW" sz="3600" dirty="0">
                <a:latin typeface="Microsoft YaHei" panose="020B0503020204020204" pitchFamily="34" charset="-122"/>
                <a:ea typeface="Microsoft YaHei" panose="020B0503020204020204" pitchFamily="34" charset="-122"/>
              </a:rPr>
              <a:t>Assumptions</a:t>
            </a:r>
            <a:r>
              <a:rPr lang="en-US" altLang="zh-TW" sz="3600" dirty="0"/>
              <a:t> </a:t>
            </a:r>
            <a:endParaRPr kumimoji="1" lang="zh-TW" altLang="en-US" sz="3600" dirty="0"/>
          </a:p>
        </p:txBody>
      </p:sp>
      <p:pic>
        <p:nvPicPr>
          <p:cNvPr id="7" name="圖片 6" descr="一張含有 文字 的圖片&#10;&#10;自動產生的描述">
            <a:extLst>
              <a:ext uri="{FF2B5EF4-FFF2-40B4-BE49-F238E27FC236}">
                <a16:creationId xmlns:a16="http://schemas.microsoft.com/office/drawing/2014/main" id="{F7432959-69D8-5CF4-9284-8F63EF7475B2}"/>
              </a:ext>
            </a:extLst>
          </p:cNvPr>
          <p:cNvPicPr>
            <a:picLocks noChangeAspect="1"/>
          </p:cNvPicPr>
          <p:nvPr/>
        </p:nvPicPr>
        <p:blipFill rotWithShape="1">
          <a:blip r:embed="rId2"/>
          <a:srcRect l="9197" t="19838"/>
          <a:stretch/>
        </p:blipFill>
        <p:spPr>
          <a:xfrm>
            <a:off x="7439773" y="3881551"/>
            <a:ext cx="4332035" cy="927407"/>
          </a:xfrm>
          <a:prstGeom prst="rect">
            <a:avLst/>
          </a:prstGeom>
        </p:spPr>
      </p:pic>
      <p:pic>
        <p:nvPicPr>
          <p:cNvPr id="5" name="內容版面配置區 4">
            <a:extLst>
              <a:ext uri="{FF2B5EF4-FFF2-40B4-BE49-F238E27FC236}">
                <a16:creationId xmlns:a16="http://schemas.microsoft.com/office/drawing/2014/main" id="{CE779D55-34F9-F548-9BE4-08E94A9A6A23}"/>
              </a:ext>
            </a:extLst>
          </p:cNvPr>
          <p:cNvPicPr>
            <a:picLocks noChangeAspect="1"/>
          </p:cNvPicPr>
          <p:nvPr/>
        </p:nvPicPr>
        <p:blipFill rotWithShape="1">
          <a:blip r:embed="rId3"/>
          <a:srcRect l="7314" t="19988" r="803" b="6045"/>
          <a:stretch/>
        </p:blipFill>
        <p:spPr>
          <a:xfrm>
            <a:off x="7439773" y="2097462"/>
            <a:ext cx="4332036" cy="1290307"/>
          </a:xfrm>
          <a:prstGeom prst="rect">
            <a:avLst/>
          </a:prstGeom>
        </p:spPr>
      </p:pic>
      <p:pic>
        <p:nvPicPr>
          <p:cNvPr id="9" name="圖片 8" descr="一張含有 文字 的圖片&#10;&#10;自動產生的描述">
            <a:extLst>
              <a:ext uri="{FF2B5EF4-FFF2-40B4-BE49-F238E27FC236}">
                <a16:creationId xmlns:a16="http://schemas.microsoft.com/office/drawing/2014/main" id="{25499937-817B-F5AA-AC77-5F25DD48F5DE}"/>
              </a:ext>
            </a:extLst>
          </p:cNvPr>
          <p:cNvPicPr>
            <a:picLocks noChangeAspect="1"/>
          </p:cNvPicPr>
          <p:nvPr/>
        </p:nvPicPr>
        <p:blipFill rotWithShape="1">
          <a:blip r:embed="rId4"/>
          <a:srcRect l="5681"/>
          <a:stretch/>
        </p:blipFill>
        <p:spPr>
          <a:xfrm>
            <a:off x="7439773" y="5398166"/>
            <a:ext cx="4446902" cy="990093"/>
          </a:xfrm>
          <a:prstGeom prst="rect">
            <a:avLst/>
          </a:prstGeom>
        </p:spPr>
      </p:pic>
      <p:grpSp>
        <p:nvGrpSpPr>
          <p:cNvPr id="55" name="Group 17">
            <a:extLst>
              <a:ext uri="{FF2B5EF4-FFF2-40B4-BE49-F238E27FC236}">
                <a16:creationId xmlns:a16="http://schemas.microsoft.com/office/drawing/2014/main" id="{B8170671-634D-455C-B4C6-1894BBA76A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9" name="Group 18">
              <a:extLst>
                <a:ext uri="{FF2B5EF4-FFF2-40B4-BE49-F238E27FC236}">
                  <a16:creationId xmlns:a16="http://schemas.microsoft.com/office/drawing/2014/main" id="{07D7F903-F2A4-4C50-BE66-8F3C04001A5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1" name="Straight Connector 20">
                <a:extLst>
                  <a:ext uri="{FF2B5EF4-FFF2-40B4-BE49-F238E27FC236}">
                    <a16:creationId xmlns:a16="http://schemas.microsoft.com/office/drawing/2014/main" id="{BF95F886-EE04-4E64-B785-E6D9F8D264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2C7B117-183A-44D6-A925-27FF41D1E0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Oval 19">
              <a:extLst>
                <a:ext uri="{FF2B5EF4-FFF2-40B4-BE49-F238E27FC236}">
                  <a16:creationId xmlns:a16="http://schemas.microsoft.com/office/drawing/2014/main" id="{66E289F1-3560-4F19-AE79-007600941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圖片 3">
            <a:extLst>
              <a:ext uri="{FF2B5EF4-FFF2-40B4-BE49-F238E27FC236}">
                <a16:creationId xmlns:a16="http://schemas.microsoft.com/office/drawing/2014/main" id="{44B5CA73-756F-8F25-F4AA-364FAA1127DE}"/>
              </a:ext>
            </a:extLst>
          </p:cNvPr>
          <p:cNvPicPr>
            <a:picLocks noChangeAspect="1"/>
          </p:cNvPicPr>
          <p:nvPr/>
        </p:nvPicPr>
        <p:blipFill>
          <a:blip r:embed="rId5"/>
          <a:stretch>
            <a:fillRect/>
          </a:stretch>
        </p:blipFill>
        <p:spPr>
          <a:xfrm>
            <a:off x="500900" y="1926954"/>
            <a:ext cx="6473442" cy="4527178"/>
          </a:xfrm>
          <a:prstGeom prst="rect">
            <a:avLst/>
          </a:prstGeom>
        </p:spPr>
      </p:pic>
      <p:sp>
        <p:nvSpPr>
          <p:cNvPr id="6" name="矩形: 圓角 5">
            <a:extLst>
              <a:ext uri="{FF2B5EF4-FFF2-40B4-BE49-F238E27FC236}">
                <a16:creationId xmlns:a16="http://schemas.microsoft.com/office/drawing/2014/main" id="{89D51B59-91DA-3F75-B539-AEDAC51E25F7}"/>
              </a:ext>
            </a:extLst>
          </p:cNvPr>
          <p:cNvSpPr/>
          <p:nvPr/>
        </p:nvSpPr>
        <p:spPr>
          <a:xfrm>
            <a:off x="4125139" y="578280"/>
            <a:ext cx="5959766" cy="855634"/>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tx1">
                    <a:lumMod val="95000"/>
                    <a:lumOff val="5000"/>
                  </a:schemeClr>
                </a:solidFill>
                <a:latin typeface="Microsoft YaHei" panose="020B0503020204020204" pitchFamily="34" charset="-122"/>
                <a:ea typeface="Microsoft YaHei" panose="020B0503020204020204" pitchFamily="34" charset="-122"/>
              </a:rPr>
              <a:t>The model has followed all assumptions, except residual normality test. </a:t>
            </a:r>
          </a:p>
        </p:txBody>
      </p:sp>
      <p:sp>
        <p:nvSpPr>
          <p:cNvPr id="18" name="文字方塊 17">
            <a:extLst>
              <a:ext uri="{FF2B5EF4-FFF2-40B4-BE49-F238E27FC236}">
                <a16:creationId xmlns:a16="http://schemas.microsoft.com/office/drawing/2014/main" id="{A098E6C8-0019-3070-E0C1-35917927DFFA}"/>
              </a:ext>
            </a:extLst>
          </p:cNvPr>
          <p:cNvSpPr txBox="1"/>
          <p:nvPr/>
        </p:nvSpPr>
        <p:spPr>
          <a:xfrm>
            <a:off x="7301932" y="3529469"/>
            <a:ext cx="4632279" cy="338554"/>
          </a:xfrm>
          <a:prstGeom prst="rect">
            <a:avLst/>
          </a:prstGeom>
          <a:noFill/>
        </p:spPr>
        <p:txBody>
          <a:bodyPr wrap="square">
            <a:spAutoFit/>
          </a:bodyPr>
          <a:lstStyle/>
          <a:p>
            <a:pPr marL="457200" indent="-457200">
              <a:buFont typeface="+mj-lt"/>
              <a:buAutoNum type="arabicPeriod" startAt="2"/>
            </a:pPr>
            <a:r>
              <a:rPr lang="en-US" altLang="zh-TW" sz="1600" dirty="0">
                <a:latin typeface="Microsoft YaHei" panose="020B0503020204020204" pitchFamily="34" charset="-122"/>
                <a:ea typeface="Microsoft YaHei" panose="020B0503020204020204" pitchFamily="34" charset="-122"/>
              </a:rPr>
              <a:t>Residual Independence Test</a:t>
            </a:r>
          </a:p>
        </p:txBody>
      </p:sp>
      <p:sp>
        <p:nvSpPr>
          <p:cNvPr id="23" name="文字方塊 22">
            <a:extLst>
              <a:ext uri="{FF2B5EF4-FFF2-40B4-BE49-F238E27FC236}">
                <a16:creationId xmlns:a16="http://schemas.microsoft.com/office/drawing/2014/main" id="{5379ACFC-B2E0-2DB4-9CC9-4391F12E8972}"/>
              </a:ext>
            </a:extLst>
          </p:cNvPr>
          <p:cNvSpPr txBox="1"/>
          <p:nvPr/>
        </p:nvSpPr>
        <p:spPr>
          <a:xfrm>
            <a:off x="7439773" y="1711736"/>
            <a:ext cx="4492027" cy="338554"/>
          </a:xfrm>
          <a:prstGeom prst="rect">
            <a:avLst/>
          </a:prstGeom>
          <a:noFill/>
        </p:spPr>
        <p:txBody>
          <a:bodyPr wrap="square">
            <a:spAutoFit/>
          </a:bodyPr>
          <a:lstStyle/>
          <a:p>
            <a:pPr marL="457200" indent="-457200">
              <a:buFont typeface="+mj-lt"/>
              <a:buAutoNum type="arabicPeriod"/>
            </a:pPr>
            <a:r>
              <a:rPr lang="en-US" altLang="zh-TW" sz="1600" dirty="0">
                <a:latin typeface="Microsoft YaHei" panose="020B0503020204020204" pitchFamily="34" charset="-122"/>
                <a:ea typeface="Microsoft YaHei" panose="020B0503020204020204" pitchFamily="34" charset="-122"/>
              </a:rPr>
              <a:t>Residual Normality Test</a:t>
            </a:r>
          </a:p>
        </p:txBody>
      </p:sp>
      <p:sp>
        <p:nvSpPr>
          <p:cNvPr id="24" name="文字方塊 23">
            <a:extLst>
              <a:ext uri="{FF2B5EF4-FFF2-40B4-BE49-F238E27FC236}">
                <a16:creationId xmlns:a16="http://schemas.microsoft.com/office/drawing/2014/main" id="{79135BFD-791A-28A9-83DC-F95A8E1860D4}"/>
              </a:ext>
            </a:extLst>
          </p:cNvPr>
          <p:cNvSpPr txBox="1"/>
          <p:nvPr/>
        </p:nvSpPr>
        <p:spPr>
          <a:xfrm>
            <a:off x="7279312" y="4973711"/>
            <a:ext cx="4607363" cy="338554"/>
          </a:xfrm>
          <a:prstGeom prst="rect">
            <a:avLst/>
          </a:prstGeom>
          <a:noFill/>
        </p:spPr>
        <p:txBody>
          <a:bodyPr wrap="square">
            <a:spAutoFit/>
          </a:bodyPr>
          <a:lstStyle/>
          <a:p>
            <a:pPr marL="457200" indent="-457200">
              <a:buFont typeface="+mj-lt"/>
              <a:buAutoNum type="arabicPeriod" startAt="3"/>
            </a:pPr>
            <a:r>
              <a:rPr lang="en-US" altLang="zh-TW" sz="1600" dirty="0">
                <a:latin typeface="Microsoft YaHei" panose="020B0503020204020204" pitchFamily="34" charset="-122"/>
                <a:ea typeface="Microsoft YaHei" panose="020B0503020204020204" pitchFamily="34" charset="-122"/>
              </a:rPr>
              <a:t>Residual Variance Homogeneity Test</a:t>
            </a:r>
          </a:p>
        </p:txBody>
      </p:sp>
    </p:spTree>
    <p:extLst>
      <p:ext uri="{BB962C8B-B14F-4D97-AF65-F5344CB8AC3E}">
        <p14:creationId xmlns:p14="http://schemas.microsoft.com/office/powerpoint/2010/main" val="2899764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1A6EBB6-38EA-496F-8CE0-8B2726519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CA070825-F753-1326-8190-2FF003E36AD0}"/>
              </a:ext>
            </a:extLst>
          </p:cNvPr>
          <p:cNvSpPr>
            <a:spLocks noGrp="1"/>
          </p:cNvSpPr>
          <p:nvPr>
            <p:ph type="title"/>
          </p:nvPr>
        </p:nvSpPr>
        <p:spPr>
          <a:xfrm>
            <a:off x="532519" y="310658"/>
            <a:ext cx="5994400" cy="1121674"/>
          </a:xfrm>
        </p:spPr>
        <p:txBody>
          <a:bodyPr anchor="ctr">
            <a:normAutofit/>
          </a:bodyPr>
          <a:lstStyle/>
          <a:p>
            <a:r>
              <a:rPr lang="en-US" altLang="zh-TW" sz="3600" dirty="0">
                <a:latin typeface="Microsoft YaHei" panose="020B0503020204020204" pitchFamily="34" charset="-122"/>
                <a:ea typeface="Microsoft YaHei" panose="020B0503020204020204" pitchFamily="34" charset="-122"/>
              </a:rPr>
              <a:t>Evaluate Forecast Model </a:t>
            </a:r>
            <a:endParaRPr kumimoji="1" lang="zh-TW" altLang="en-US" sz="3600" dirty="0">
              <a:latin typeface="Microsoft YaHei" panose="020B0503020204020204" pitchFamily="34" charset="-122"/>
              <a:ea typeface="Microsoft YaHei" panose="020B0503020204020204" pitchFamily="34" charset="-122"/>
            </a:endParaRPr>
          </a:p>
        </p:txBody>
      </p:sp>
      <p:grpSp>
        <p:nvGrpSpPr>
          <p:cNvPr id="11" name="Group 10">
            <a:extLst>
              <a:ext uri="{FF2B5EF4-FFF2-40B4-BE49-F238E27FC236}">
                <a16:creationId xmlns:a16="http://schemas.microsoft.com/office/drawing/2014/main" id="{BEC6FC83-B62E-46AA-AED7-6D92C743FD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2" name="Group 11">
              <a:extLst>
                <a:ext uri="{FF2B5EF4-FFF2-40B4-BE49-F238E27FC236}">
                  <a16:creationId xmlns:a16="http://schemas.microsoft.com/office/drawing/2014/main" id="{6B7B427D-FC10-4E56-8474-66965CB7B36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4" name="Straight Connector 13">
                <a:extLst>
                  <a:ext uri="{FF2B5EF4-FFF2-40B4-BE49-F238E27FC236}">
                    <a16:creationId xmlns:a16="http://schemas.microsoft.com/office/drawing/2014/main" id="{FDD8FF1D-8E86-4F7B-9DE3-132ED8E1FA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E496C35-D1C2-45B6-901C-493BEB5499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Oval 12">
              <a:extLst>
                <a:ext uri="{FF2B5EF4-FFF2-40B4-BE49-F238E27FC236}">
                  <a16:creationId xmlns:a16="http://schemas.microsoft.com/office/drawing/2014/main" id="{BCCEAAB1-B743-4FEC-944A-11D6CFDFA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內容版面配置區 2">
            <a:extLst>
              <a:ext uri="{FF2B5EF4-FFF2-40B4-BE49-F238E27FC236}">
                <a16:creationId xmlns:a16="http://schemas.microsoft.com/office/drawing/2014/main" id="{53468257-424A-E3E7-52E0-85B6CFC864D9}"/>
              </a:ext>
            </a:extLst>
          </p:cNvPr>
          <p:cNvGraphicFramePr>
            <a:graphicFrameLocks noGrp="1"/>
          </p:cNvGraphicFramePr>
          <p:nvPr>
            <p:ph idx="1"/>
            <p:extLst>
              <p:ext uri="{D42A27DB-BD31-4B8C-83A1-F6EECF244321}">
                <p14:modId xmlns:p14="http://schemas.microsoft.com/office/powerpoint/2010/main" val="4047758732"/>
              </p:ext>
            </p:extLst>
          </p:nvPr>
        </p:nvGraphicFramePr>
        <p:xfrm>
          <a:off x="1282700" y="1886442"/>
          <a:ext cx="9982200" cy="39497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21200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3" name="Rectangle 8">
            <a:extLst>
              <a:ext uri="{FF2B5EF4-FFF2-40B4-BE49-F238E27FC236}">
                <a16:creationId xmlns:a16="http://schemas.microsoft.com/office/drawing/2014/main" id="{F6FCDB90-252A-4C33-9D37-81BDFD5DB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C3C401B9-E124-419D-7050-D1641A792309}"/>
              </a:ext>
            </a:extLst>
          </p:cNvPr>
          <p:cNvSpPr>
            <a:spLocks noGrp="1"/>
          </p:cNvSpPr>
          <p:nvPr>
            <p:ph type="title"/>
          </p:nvPr>
        </p:nvSpPr>
        <p:spPr>
          <a:xfrm>
            <a:off x="353478" y="285258"/>
            <a:ext cx="7226300" cy="1059611"/>
          </a:xfrm>
        </p:spPr>
        <p:txBody>
          <a:bodyPr anchor="t">
            <a:normAutofit/>
          </a:bodyPr>
          <a:lstStyle/>
          <a:p>
            <a:r>
              <a:rPr kumimoji="1" lang="en-US" altLang="zh-TW" sz="3600" dirty="0">
                <a:latin typeface="Microsoft YaHei" panose="020B0503020204020204" pitchFamily="34" charset="-122"/>
                <a:ea typeface="Microsoft YaHei" panose="020B0503020204020204" pitchFamily="34" charset="-122"/>
              </a:rPr>
              <a:t>Inferences Based on the Model</a:t>
            </a:r>
            <a:endParaRPr kumimoji="1" lang="zh-TW" altLang="en-US" sz="3600" dirty="0">
              <a:latin typeface="Microsoft YaHei" panose="020B0503020204020204" pitchFamily="34" charset="-122"/>
              <a:ea typeface="Microsoft YaHei" panose="020B0503020204020204" pitchFamily="34" charset="-122"/>
            </a:endParaRPr>
          </a:p>
        </p:txBody>
      </p:sp>
      <p:grpSp>
        <p:nvGrpSpPr>
          <p:cNvPr id="34" name="Group 10">
            <a:extLst>
              <a:ext uri="{FF2B5EF4-FFF2-40B4-BE49-F238E27FC236}">
                <a16:creationId xmlns:a16="http://schemas.microsoft.com/office/drawing/2014/main" id="{4F197C31-D2AA-44C4-8CDC-69CB563632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2" name="Group 11">
              <a:extLst>
                <a:ext uri="{FF2B5EF4-FFF2-40B4-BE49-F238E27FC236}">
                  <a16:creationId xmlns:a16="http://schemas.microsoft.com/office/drawing/2014/main" id="{648428AA-7B10-4310-8CA1-17408F32D92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4" name="Straight Connector 13">
                <a:extLst>
                  <a:ext uri="{FF2B5EF4-FFF2-40B4-BE49-F238E27FC236}">
                    <a16:creationId xmlns:a16="http://schemas.microsoft.com/office/drawing/2014/main" id="{7063A63F-C6AF-4F45-B662-D8FB171A53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8E6BC31-771B-4180-98C4-CDCF454D44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5" name="Oval 12">
              <a:extLst>
                <a:ext uri="{FF2B5EF4-FFF2-40B4-BE49-F238E27FC236}">
                  <a16:creationId xmlns:a16="http://schemas.microsoft.com/office/drawing/2014/main" id="{8EBA0A72-5F05-4F9D-B894-046925FAF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文字方塊 3">
            <a:extLst>
              <a:ext uri="{FF2B5EF4-FFF2-40B4-BE49-F238E27FC236}">
                <a16:creationId xmlns:a16="http://schemas.microsoft.com/office/drawing/2014/main" id="{3456D0D4-FC87-AAF6-1A40-DE98C5F18AE8}"/>
              </a:ext>
            </a:extLst>
          </p:cNvPr>
          <p:cNvSpPr txBox="1"/>
          <p:nvPr/>
        </p:nvSpPr>
        <p:spPr>
          <a:xfrm>
            <a:off x="1161845" y="1612198"/>
            <a:ext cx="10657622" cy="3877985"/>
          </a:xfrm>
          <a:prstGeom prst="rect">
            <a:avLst/>
          </a:prstGeom>
          <a:noFill/>
        </p:spPr>
        <p:txBody>
          <a:bodyPr wrap="square" rtlCol="0">
            <a:spAutoFit/>
          </a:bodyPr>
          <a:lstStyle/>
          <a:p>
            <a:pPr>
              <a:lnSpc>
                <a:spcPct val="150000"/>
              </a:lnSpc>
            </a:pPr>
            <a:r>
              <a:rPr lang="en-US" altLang="zh-TW" sz="2000" dirty="0">
                <a:latin typeface="Microsoft YaHei" panose="020B0503020204020204" pitchFamily="34" charset="-122"/>
                <a:ea typeface="Microsoft YaHei" panose="020B0503020204020204" pitchFamily="34" charset="-122"/>
              </a:rPr>
              <a:t>After we build the multiple regression model, we can predict NBA players’ salaries. The model has followed all assumptions except residual normality test.</a:t>
            </a:r>
          </a:p>
          <a:p>
            <a:pPr>
              <a:lnSpc>
                <a:spcPct val="150000"/>
              </a:lnSpc>
            </a:pPr>
            <a:endParaRPr lang="en-US" altLang="zh-TW" sz="2000" dirty="0">
              <a:latin typeface="Microsoft YaHei" panose="020B0503020204020204" pitchFamily="34" charset="-122"/>
              <a:ea typeface="Microsoft YaHei" panose="020B0503020204020204" pitchFamily="34" charset="-122"/>
            </a:endParaRPr>
          </a:p>
          <a:p>
            <a:pPr>
              <a:lnSpc>
                <a:spcPct val="150000"/>
              </a:lnSpc>
            </a:pPr>
            <a:endParaRPr lang="en-US" altLang="zh-TW" sz="2000" dirty="0">
              <a:latin typeface="Microsoft YaHei" panose="020B0503020204020204" pitchFamily="34" charset="-122"/>
              <a:ea typeface="Microsoft YaHei" panose="020B0503020204020204" pitchFamily="34" charset="-122"/>
            </a:endParaRPr>
          </a:p>
          <a:p>
            <a:pPr>
              <a:lnSpc>
                <a:spcPct val="150000"/>
              </a:lnSpc>
            </a:pPr>
            <a:endParaRPr lang="en-US" altLang="zh-TW" sz="2000" dirty="0">
              <a:latin typeface="Microsoft YaHei" panose="020B0503020204020204" pitchFamily="34" charset="-122"/>
              <a:ea typeface="Microsoft YaHei" panose="020B0503020204020204" pitchFamily="34" charset="-122"/>
            </a:endParaRPr>
          </a:p>
          <a:p>
            <a:pPr>
              <a:lnSpc>
                <a:spcPct val="150000"/>
              </a:lnSpc>
            </a:pPr>
            <a:r>
              <a:rPr lang="en-US" altLang="zh-TW" sz="2000" dirty="0">
                <a:latin typeface="Microsoft YaHei" panose="020B0503020204020204" pitchFamily="34" charset="-122"/>
                <a:ea typeface="Microsoft YaHei" panose="020B0503020204020204" pitchFamily="34" charset="-122"/>
              </a:rPr>
              <a:t>Furthermore, the difference between predicted and actual salaries is small(MAD=0.864, MSE=1.124), which means that our model is great for applying. </a:t>
            </a:r>
          </a:p>
          <a:p>
            <a:endParaRPr lang="en-US" altLang="zh-TW" dirty="0"/>
          </a:p>
          <a:p>
            <a:endParaRPr lang="zh-TW" altLang="en-US" dirty="0"/>
          </a:p>
        </p:txBody>
      </p:sp>
      <p:pic>
        <p:nvPicPr>
          <p:cNvPr id="6" name="圖片 5">
            <a:extLst>
              <a:ext uri="{FF2B5EF4-FFF2-40B4-BE49-F238E27FC236}">
                <a16:creationId xmlns:a16="http://schemas.microsoft.com/office/drawing/2014/main" id="{EB3B6118-AA40-EF0D-F80D-E7096465CEC3}"/>
              </a:ext>
            </a:extLst>
          </p:cNvPr>
          <p:cNvPicPr>
            <a:picLocks noChangeAspect="1"/>
          </p:cNvPicPr>
          <p:nvPr/>
        </p:nvPicPr>
        <p:blipFill>
          <a:blip r:embed="rId3"/>
          <a:stretch>
            <a:fillRect/>
          </a:stretch>
        </p:blipFill>
        <p:spPr>
          <a:xfrm>
            <a:off x="1263445" y="2940134"/>
            <a:ext cx="9937956" cy="649733"/>
          </a:xfrm>
          <a:prstGeom prst="rect">
            <a:avLst/>
          </a:prstGeom>
        </p:spPr>
      </p:pic>
    </p:spTree>
    <p:extLst>
      <p:ext uri="{BB962C8B-B14F-4D97-AF65-F5344CB8AC3E}">
        <p14:creationId xmlns:p14="http://schemas.microsoft.com/office/powerpoint/2010/main" val="405991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1F785DF-6CED-A46D-E3A4-A4A719F51E98}"/>
              </a:ext>
            </a:extLst>
          </p:cNvPr>
          <p:cNvSpPr>
            <a:spLocks noGrp="1"/>
          </p:cNvSpPr>
          <p:nvPr>
            <p:ph type="title"/>
          </p:nvPr>
        </p:nvSpPr>
        <p:spPr>
          <a:xfrm>
            <a:off x="444501" y="323851"/>
            <a:ext cx="4305300" cy="723900"/>
          </a:xfrm>
        </p:spPr>
        <p:txBody>
          <a:bodyPr>
            <a:normAutofit/>
          </a:bodyPr>
          <a:lstStyle/>
          <a:p>
            <a:r>
              <a:rPr kumimoji="1" lang="en-US" altLang="zh-TW" sz="3600" dirty="0">
                <a:latin typeface="Microsoft YaHei" panose="020B0503020204020204" pitchFamily="34" charset="-122"/>
                <a:ea typeface="Microsoft YaHei" panose="020B0503020204020204" pitchFamily="34" charset="-122"/>
              </a:rPr>
              <a:t>Future Directions</a:t>
            </a:r>
            <a:endParaRPr kumimoji="1" lang="zh-TW" altLang="en-US" sz="3600" dirty="0">
              <a:latin typeface="Microsoft YaHei" panose="020B0503020204020204" pitchFamily="34" charset="-122"/>
              <a:ea typeface="Microsoft YaHei" panose="020B0503020204020204" pitchFamily="34" charset="-122"/>
            </a:endParaRPr>
          </a:p>
        </p:txBody>
      </p:sp>
      <p:sp>
        <p:nvSpPr>
          <p:cNvPr id="3" name="內容版面配置區 2">
            <a:extLst>
              <a:ext uri="{FF2B5EF4-FFF2-40B4-BE49-F238E27FC236}">
                <a16:creationId xmlns:a16="http://schemas.microsoft.com/office/drawing/2014/main" id="{B79FB994-4B5B-3813-BCC7-0306F59CC99C}"/>
              </a:ext>
            </a:extLst>
          </p:cNvPr>
          <p:cNvSpPr>
            <a:spLocks noGrp="1"/>
          </p:cNvSpPr>
          <p:nvPr>
            <p:ph idx="1"/>
          </p:nvPr>
        </p:nvSpPr>
        <p:spPr>
          <a:xfrm>
            <a:off x="1028700" y="1273315"/>
            <a:ext cx="9779000" cy="5032233"/>
          </a:xfrm>
        </p:spPr>
        <p:txBody>
          <a:bodyPr>
            <a:noAutofit/>
          </a:bodyPr>
          <a:lstStyle/>
          <a:p>
            <a:r>
              <a:rPr lang="en-US" altLang="zh-TW" sz="2000" dirty="0">
                <a:latin typeface="Microsoft YaHei" panose="020B0503020204020204" pitchFamily="34" charset="-122"/>
                <a:ea typeface="Microsoft YaHei" panose="020B0503020204020204" pitchFamily="34" charset="-122"/>
              </a:rPr>
              <a:t>Since the data only offer the data that indicate players trans team during the regular season, isn’t include off the season data that most of the players trans team time. For the further study, we recommend that add the resign the contrast or not, because the longer time interval model contrast effect maybe improve the results.</a:t>
            </a:r>
          </a:p>
          <a:p>
            <a:r>
              <a:rPr kumimoji="1" lang="en-US" altLang="zh-TW" sz="2000" dirty="0">
                <a:latin typeface="Microsoft YaHei" panose="020B0503020204020204" pitchFamily="34" charset="-122"/>
                <a:ea typeface="Microsoft YaHei" panose="020B0503020204020204" pitchFamily="34" charset="-122"/>
              </a:rPr>
              <a:t>The coefficient of 2p% is </a:t>
            </a:r>
            <a:r>
              <a:rPr lang="en-US" altLang="zh-TW" sz="2000" dirty="0">
                <a:latin typeface="Microsoft YaHei" panose="020B0503020204020204" pitchFamily="34" charset="-122"/>
                <a:ea typeface="Microsoft YaHei" panose="020B0503020204020204" pitchFamily="34" charset="-122"/>
              </a:rPr>
              <a:t>-4.949. (weird)</a:t>
            </a:r>
          </a:p>
          <a:p>
            <a:r>
              <a:rPr lang="en-US" altLang="zh-TW" sz="2000" dirty="0">
                <a:latin typeface="Microsoft YaHei" panose="020B0503020204020204" pitchFamily="34" charset="-122"/>
                <a:ea typeface="Microsoft YaHei" panose="020B0503020204020204" pitchFamily="34" charset="-122"/>
              </a:rPr>
              <a:t>We would like to collect </a:t>
            </a:r>
          </a:p>
          <a:p>
            <a:pPr marL="0" indent="0">
              <a:buNone/>
            </a:pPr>
            <a:r>
              <a:rPr lang="en-US" altLang="zh-TW" sz="2000" dirty="0">
                <a:latin typeface="Microsoft YaHei" panose="020B0503020204020204" pitchFamily="34" charset="-122"/>
                <a:ea typeface="Microsoft YaHei" panose="020B0503020204020204" pitchFamily="34" charset="-122"/>
              </a:rPr>
              <a:t>	1)seniority </a:t>
            </a:r>
          </a:p>
          <a:p>
            <a:pPr marL="0" indent="0">
              <a:buNone/>
            </a:pPr>
            <a:r>
              <a:rPr lang="en-US" altLang="zh-TW" sz="2000" dirty="0">
                <a:latin typeface="Microsoft YaHei" panose="020B0503020204020204" pitchFamily="34" charset="-122"/>
                <a:ea typeface="Microsoft YaHei" panose="020B0503020204020204" pitchFamily="34" charset="-122"/>
              </a:rPr>
              <a:t>	2)the points per game to help improve your results.</a:t>
            </a:r>
          </a:p>
          <a:p>
            <a:r>
              <a:rPr kumimoji="1" lang="en-US" altLang="zh-TW" sz="2000" dirty="0">
                <a:latin typeface="Microsoft YaHei" panose="020B0503020204020204" pitchFamily="34" charset="-122"/>
                <a:ea typeface="Microsoft YaHei" panose="020B0503020204020204" pitchFamily="34" charset="-122"/>
              </a:rPr>
              <a:t>We only use 16-17 salary to build our model, if we can add different year of salary data in our model, we could consider to use </a:t>
            </a:r>
            <a:r>
              <a:rPr lang="en-US" altLang="zh-TW" sz="2000" dirty="0">
                <a:latin typeface="Microsoft YaHei" panose="020B0503020204020204" pitchFamily="34" charset="-122"/>
                <a:ea typeface="Microsoft YaHei" panose="020B0503020204020204" pitchFamily="34" charset="-122"/>
              </a:rPr>
              <a:t>panel data analysis in our future research.</a:t>
            </a:r>
            <a:r>
              <a:rPr kumimoji="1" lang="en-US" altLang="zh-TW" sz="2000" dirty="0">
                <a:latin typeface="Microsoft YaHei" panose="020B0503020204020204" pitchFamily="34" charset="-122"/>
                <a:ea typeface="Microsoft YaHei" panose="020B0503020204020204" pitchFamily="34" charset="-122"/>
              </a:rPr>
              <a:t>   </a:t>
            </a:r>
            <a:endParaRPr kumimoji="1" lang="zh-TW" altLang="en-US"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6203406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2CAB0C-70DE-4DC8-BA46-0246B910F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D51387EB-44CE-6803-9DAD-7501D85998AC}"/>
              </a:ext>
            </a:extLst>
          </p:cNvPr>
          <p:cNvSpPr>
            <a:spLocks noGrp="1"/>
          </p:cNvSpPr>
          <p:nvPr>
            <p:ph type="title"/>
          </p:nvPr>
        </p:nvSpPr>
        <p:spPr>
          <a:xfrm>
            <a:off x="1691341" y="577121"/>
            <a:ext cx="8843854" cy="1365979"/>
          </a:xfrm>
        </p:spPr>
        <p:txBody>
          <a:bodyPr>
            <a:normAutofit/>
          </a:bodyPr>
          <a:lstStyle/>
          <a:p>
            <a:pPr algn="ctr"/>
            <a:r>
              <a:rPr kumimoji="1" lang="en-US" altLang="zh-TW" dirty="0">
                <a:latin typeface="Microsoft YaHei" panose="020B0503020204020204" pitchFamily="34" charset="-122"/>
                <a:ea typeface="Microsoft YaHei" panose="020B0503020204020204" pitchFamily="34" charset="-122"/>
              </a:rPr>
              <a:t>Group Work</a:t>
            </a:r>
            <a:endParaRPr kumimoji="1" lang="zh-TW" altLang="en-US" dirty="0">
              <a:latin typeface="Microsoft YaHei" panose="020B0503020204020204" pitchFamily="34" charset="-122"/>
              <a:ea typeface="Microsoft YaHei" panose="020B0503020204020204" pitchFamily="34" charset="-122"/>
            </a:endParaRPr>
          </a:p>
        </p:txBody>
      </p:sp>
      <p:sp>
        <p:nvSpPr>
          <p:cNvPr id="3" name="內容版面配置區 2">
            <a:extLst>
              <a:ext uri="{FF2B5EF4-FFF2-40B4-BE49-F238E27FC236}">
                <a16:creationId xmlns:a16="http://schemas.microsoft.com/office/drawing/2014/main" id="{FC579F0D-43A0-5227-92BC-F17FF58A73A2}"/>
              </a:ext>
            </a:extLst>
          </p:cNvPr>
          <p:cNvSpPr>
            <a:spLocks noGrp="1"/>
          </p:cNvSpPr>
          <p:nvPr>
            <p:ph idx="1"/>
          </p:nvPr>
        </p:nvSpPr>
        <p:spPr>
          <a:xfrm>
            <a:off x="2736669" y="2590800"/>
            <a:ext cx="6688182" cy="3581400"/>
          </a:xfrm>
        </p:spPr>
        <p:txBody>
          <a:bodyPr>
            <a:normAutofit/>
          </a:bodyPr>
          <a:lstStyle/>
          <a:p>
            <a:pPr algn="ctr"/>
            <a:r>
              <a:rPr lang="en-US" altLang="zh-TW" sz="2000" dirty="0">
                <a:latin typeface="Microsoft YaHei" panose="020B0503020204020204" pitchFamily="34" charset="-122"/>
                <a:ea typeface="Microsoft YaHei" panose="020B0503020204020204" pitchFamily="34" charset="-122"/>
              </a:rPr>
              <a:t>Project Concept Contribution: Jack</a:t>
            </a:r>
          </a:p>
          <a:p>
            <a:pPr algn="ctr"/>
            <a:r>
              <a:rPr lang="en-US" altLang="zh-TW" sz="2000" dirty="0">
                <a:latin typeface="Microsoft YaHei" panose="020B0503020204020204" pitchFamily="34" charset="-122"/>
                <a:ea typeface="Microsoft YaHei" panose="020B0503020204020204" pitchFamily="34" charset="-122"/>
              </a:rPr>
              <a:t>Data collection: Adela</a:t>
            </a:r>
          </a:p>
          <a:p>
            <a:pPr algn="ctr"/>
            <a:r>
              <a:rPr lang="en-US" altLang="zh-TW" sz="2000" dirty="0">
                <a:latin typeface="Microsoft YaHei" panose="020B0503020204020204" pitchFamily="34" charset="-122"/>
                <a:ea typeface="Microsoft YaHei" panose="020B0503020204020204" pitchFamily="34" charset="-122"/>
              </a:rPr>
              <a:t>Data cleaning: Yuka</a:t>
            </a:r>
          </a:p>
          <a:p>
            <a:pPr algn="ctr"/>
            <a:r>
              <a:rPr lang="en-US" altLang="zh-TW" sz="2000" dirty="0">
                <a:latin typeface="Microsoft YaHei" panose="020B0503020204020204" pitchFamily="34" charset="-122"/>
                <a:ea typeface="Microsoft YaHei" panose="020B0503020204020204" pitchFamily="34" charset="-122"/>
              </a:rPr>
              <a:t>Model Building Process: Yuka, Adela</a:t>
            </a:r>
          </a:p>
          <a:p>
            <a:pPr algn="ctr"/>
            <a:r>
              <a:rPr lang="en-US" altLang="zh-TW" sz="2000" dirty="0">
                <a:latin typeface="Microsoft YaHei" panose="020B0503020204020204" pitchFamily="34" charset="-122"/>
                <a:ea typeface="Microsoft YaHei" panose="020B0503020204020204" pitchFamily="34" charset="-122"/>
              </a:rPr>
              <a:t>Analysis result: Yuka, Adela, Jack</a:t>
            </a:r>
          </a:p>
          <a:p>
            <a:pPr algn="ctr"/>
            <a:r>
              <a:rPr lang="en-US" altLang="zh-TW" sz="2000" dirty="0">
                <a:latin typeface="Microsoft YaHei" panose="020B0503020204020204" pitchFamily="34" charset="-122"/>
                <a:ea typeface="Microsoft YaHei" panose="020B0503020204020204" pitchFamily="34" charset="-122"/>
              </a:rPr>
              <a:t>PPT: Jack</a:t>
            </a:r>
            <a:br>
              <a:rPr lang="en-US" altLang="zh-TW" dirty="0"/>
            </a:br>
            <a:endParaRPr kumimoji="1" lang="zh-TW" altLang="en-US" dirty="0"/>
          </a:p>
        </p:txBody>
      </p:sp>
      <p:grpSp>
        <p:nvGrpSpPr>
          <p:cNvPr id="10" name="Group 9">
            <a:extLst>
              <a:ext uri="{FF2B5EF4-FFF2-40B4-BE49-F238E27FC236}">
                <a16:creationId xmlns:a16="http://schemas.microsoft.com/office/drawing/2014/main" id="{27686979-EF4E-47AD-9ABF-CFD1C5AC27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1" name="Group 10">
              <a:extLst>
                <a:ext uri="{FF2B5EF4-FFF2-40B4-BE49-F238E27FC236}">
                  <a16:creationId xmlns:a16="http://schemas.microsoft.com/office/drawing/2014/main" id="{EB4EAB5A-33BE-44EA-84C8-5446C3225A7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3" name="Straight Connector 12">
                <a:extLst>
                  <a:ext uri="{FF2B5EF4-FFF2-40B4-BE49-F238E27FC236}">
                    <a16:creationId xmlns:a16="http://schemas.microsoft.com/office/drawing/2014/main" id="{A7AA46DE-C3A7-41A3-BF3B-358FB3EF61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D4426D2-7B82-4A15-A406-9CA7655EBC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2" name="Oval 11">
              <a:extLst>
                <a:ext uri="{FF2B5EF4-FFF2-40B4-BE49-F238E27FC236}">
                  <a16:creationId xmlns:a16="http://schemas.microsoft.com/office/drawing/2014/main" id="{5C91F0D9-BE92-48CA-875E-CEC979B4B2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31504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A1BBCB0E-D444-4662-99B6-968FADD99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97CB05F7-549A-10C6-5272-BE0E49FD020E}"/>
              </a:ext>
            </a:extLst>
          </p:cNvPr>
          <p:cNvSpPr>
            <a:spLocks noGrp="1"/>
          </p:cNvSpPr>
          <p:nvPr>
            <p:ph type="title"/>
          </p:nvPr>
        </p:nvSpPr>
        <p:spPr>
          <a:xfrm>
            <a:off x="532519" y="221510"/>
            <a:ext cx="9493249" cy="777688"/>
          </a:xfrm>
        </p:spPr>
        <p:txBody>
          <a:bodyPr>
            <a:normAutofit/>
          </a:bodyPr>
          <a:lstStyle/>
          <a:p>
            <a:r>
              <a:rPr kumimoji="1" lang="en-US" altLang="zh-TW" sz="3600" dirty="0">
                <a:latin typeface="Microsoft YaHei" panose="020B0503020204020204" pitchFamily="34" charset="-122"/>
                <a:ea typeface="Microsoft YaHei" panose="020B0503020204020204" pitchFamily="34" charset="-122"/>
              </a:rPr>
              <a:t>Statement of the Problem</a:t>
            </a:r>
            <a:endParaRPr kumimoji="1" lang="zh-TW" altLang="en-US" sz="3600" dirty="0">
              <a:latin typeface="Microsoft YaHei" panose="020B0503020204020204" pitchFamily="34" charset="-122"/>
              <a:ea typeface="Microsoft YaHei" panose="020B0503020204020204" pitchFamily="34" charset="-122"/>
            </a:endParaRPr>
          </a:p>
        </p:txBody>
      </p:sp>
      <p:grpSp>
        <p:nvGrpSpPr>
          <p:cNvPr id="34" name="Group 33">
            <a:extLst>
              <a:ext uri="{FF2B5EF4-FFF2-40B4-BE49-F238E27FC236}">
                <a16:creationId xmlns:a16="http://schemas.microsoft.com/office/drawing/2014/main" id="{FABCF46B-3163-4E66-9BB3-AAC999794E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5" name="Group 34">
              <a:extLst>
                <a:ext uri="{FF2B5EF4-FFF2-40B4-BE49-F238E27FC236}">
                  <a16:creationId xmlns:a16="http://schemas.microsoft.com/office/drawing/2014/main" id="{DFFABCCE-353C-4DF3-82A1-0A3254A684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7" name="Straight Connector 36">
                <a:extLst>
                  <a:ext uri="{FF2B5EF4-FFF2-40B4-BE49-F238E27FC236}">
                    <a16:creationId xmlns:a16="http://schemas.microsoft.com/office/drawing/2014/main" id="{D69B21E5-8A56-4BB0-A2F9-E1D18D1B4D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2E0FB7C-6BC0-4404-BBCB-6DD5D28DCA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6" name="Oval 35">
              <a:extLst>
                <a:ext uri="{FF2B5EF4-FFF2-40B4-BE49-F238E27FC236}">
                  <a16:creationId xmlns:a16="http://schemas.microsoft.com/office/drawing/2014/main" id="{0FCD1BD2-FA34-4758-A9C5-6723ACAD7E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icrosoft YaHei" panose="020B0503020204020204" pitchFamily="34" charset="-122"/>
                <a:ea typeface="Microsoft YaHei" panose="020B0503020204020204" pitchFamily="34" charset="-122"/>
              </a:endParaRPr>
            </a:p>
          </p:txBody>
        </p:sp>
      </p:grpSp>
      <p:graphicFrame>
        <p:nvGraphicFramePr>
          <p:cNvPr id="27" name="內容版面配置區 2">
            <a:extLst>
              <a:ext uri="{FF2B5EF4-FFF2-40B4-BE49-F238E27FC236}">
                <a16:creationId xmlns:a16="http://schemas.microsoft.com/office/drawing/2014/main" id="{36726B47-1EED-DF44-CD2D-86974976A660}"/>
              </a:ext>
            </a:extLst>
          </p:cNvPr>
          <p:cNvGraphicFramePr>
            <a:graphicFrameLocks noGrp="1"/>
          </p:cNvGraphicFramePr>
          <p:nvPr>
            <p:ph idx="1"/>
            <p:extLst>
              <p:ext uri="{D42A27DB-BD31-4B8C-83A1-F6EECF244321}">
                <p14:modId xmlns:p14="http://schemas.microsoft.com/office/powerpoint/2010/main" val="1708285548"/>
              </p:ext>
            </p:extLst>
          </p:nvPr>
        </p:nvGraphicFramePr>
        <p:xfrm>
          <a:off x="1063925" y="1321605"/>
          <a:ext cx="10075651" cy="51629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61851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1BBCB0E-D444-4662-99B6-968FADD99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211F7666-E390-3A81-3746-680FEACE4BFB}"/>
              </a:ext>
            </a:extLst>
          </p:cNvPr>
          <p:cNvSpPr>
            <a:spLocks noGrp="1"/>
          </p:cNvSpPr>
          <p:nvPr>
            <p:ph type="title"/>
          </p:nvPr>
        </p:nvSpPr>
        <p:spPr>
          <a:xfrm>
            <a:off x="1063925" y="332814"/>
            <a:ext cx="9493249" cy="705971"/>
          </a:xfrm>
        </p:spPr>
        <p:txBody>
          <a:bodyPr>
            <a:normAutofit fontScale="90000"/>
          </a:bodyPr>
          <a:lstStyle/>
          <a:p>
            <a:r>
              <a:rPr kumimoji="1" lang="en-US" altLang="zh-TW" dirty="0">
                <a:latin typeface="Microsoft YaHei" panose="020B0503020204020204" pitchFamily="34" charset="-122"/>
                <a:ea typeface="Microsoft YaHei" panose="020B0503020204020204" pitchFamily="34" charset="-122"/>
              </a:rPr>
              <a:t>Purpose</a:t>
            </a:r>
            <a:endParaRPr kumimoji="1" lang="zh-TW" altLang="en-US" dirty="0">
              <a:latin typeface="Microsoft YaHei" panose="020B0503020204020204" pitchFamily="34" charset="-122"/>
              <a:ea typeface="Microsoft YaHei" panose="020B0503020204020204" pitchFamily="34" charset="-122"/>
            </a:endParaRPr>
          </a:p>
        </p:txBody>
      </p:sp>
      <p:grpSp>
        <p:nvGrpSpPr>
          <p:cNvPr id="11" name="Group 10">
            <a:extLst>
              <a:ext uri="{FF2B5EF4-FFF2-40B4-BE49-F238E27FC236}">
                <a16:creationId xmlns:a16="http://schemas.microsoft.com/office/drawing/2014/main" id="{FABCF46B-3163-4E66-9BB3-AAC999794E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2" name="Group 11">
              <a:extLst>
                <a:ext uri="{FF2B5EF4-FFF2-40B4-BE49-F238E27FC236}">
                  <a16:creationId xmlns:a16="http://schemas.microsoft.com/office/drawing/2014/main" id="{DFFABCCE-353C-4DF3-82A1-0A3254A684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4" name="Straight Connector 13">
                <a:extLst>
                  <a:ext uri="{FF2B5EF4-FFF2-40B4-BE49-F238E27FC236}">
                    <a16:creationId xmlns:a16="http://schemas.microsoft.com/office/drawing/2014/main" id="{D69B21E5-8A56-4BB0-A2F9-E1D18D1B4D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2E0FB7C-6BC0-4404-BBCB-6DD5D28DCA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Oval 12">
              <a:extLst>
                <a:ext uri="{FF2B5EF4-FFF2-40B4-BE49-F238E27FC236}">
                  <a16:creationId xmlns:a16="http://schemas.microsoft.com/office/drawing/2014/main" id="{0FCD1BD2-FA34-4758-A9C5-6723ACAD7E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7" name="內容版面配置區 2">
            <a:extLst>
              <a:ext uri="{FF2B5EF4-FFF2-40B4-BE49-F238E27FC236}">
                <a16:creationId xmlns:a16="http://schemas.microsoft.com/office/drawing/2014/main" id="{420711B9-49DC-AC2D-98BF-1D94A5259674}"/>
              </a:ext>
            </a:extLst>
          </p:cNvPr>
          <p:cNvGraphicFramePr>
            <a:graphicFrameLocks noGrp="1"/>
          </p:cNvGraphicFramePr>
          <p:nvPr>
            <p:ph idx="1"/>
            <p:extLst>
              <p:ext uri="{D42A27DB-BD31-4B8C-83A1-F6EECF244321}">
                <p14:modId xmlns:p14="http://schemas.microsoft.com/office/powerpoint/2010/main" val="4195828358"/>
              </p:ext>
            </p:extLst>
          </p:nvPr>
        </p:nvGraphicFramePr>
        <p:xfrm>
          <a:off x="1063925" y="1595718"/>
          <a:ext cx="10075651" cy="45764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2562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CFD765-5ADC-5F74-AECB-435F17C4D5EA}"/>
              </a:ext>
            </a:extLst>
          </p:cNvPr>
          <p:cNvSpPr>
            <a:spLocks noGrp="1"/>
          </p:cNvSpPr>
          <p:nvPr>
            <p:ph type="title"/>
          </p:nvPr>
        </p:nvSpPr>
        <p:spPr>
          <a:xfrm>
            <a:off x="968189" y="459442"/>
            <a:ext cx="9493249" cy="741829"/>
          </a:xfrm>
        </p:spPr>
        <p:txBody>
          <a:bodyPr>
            <a:noAutofit/>
          </a:bodyPr>
          <a:lstStyle/>
          <a:p>
            <a:r>
              <a:rPr kumimoji="1" lang="en-US" altLang="zh-TW" sz="3600" dirty="0">
                <a:latin typeface="Microsoft YaHei" panose="020B0503020204020204" pitchFamily="34" charset="-122"/>
                <a:ea typeface="Microsoft YaHei" panose="020B0503020204020204" pitchFamily="34" charset="-122"/>
              </a:rPr>
              <a:t>Data Section</a:t>
            </a:r>
            <a:endParaRPr kumimoji="1" lang="zh-TW" altLang="en-US" sz="3600" dirty="0">
              <a:latin typeface="Microsoft YaHei" panose="020B0503020204020204" pitchFamily="34" charset="-122"/>
              <a:ea typeface="Microsoft YaHei" panose="020B0503020204020204" pitchFamily="34" charset="-122"/>
            </a:endParaRPr>
          </a:p>
        </p:txBody>
      </p:sp>
      <p:sp>
        <p:nvSpPr>
          <p:cNvPr id="3" name="內容版面配置區 2">
            <a:extLst>
              <a:ext uri="{FF2B5EF4-FFF2-40B4-BE49-F238E27FC236}">
                <a16:creationId xmlns:a16="http://schemas.microsoft.com/office/drawing/2014/main" id="{47FD88A3-A62C-AE90-E7E2-1CEA0682F6D5}"/>
              </a:ext>
            </a:extLst>
          </p:cNvPr>
          <p:cNvSpPr>
            <a:spLocks noGrp="1"/>
          </p:cNvSpPr>
          <p:nvPr>
            <p:ph idx="1"/>
          </p:nvPr>
        </p:nvSpPr>
        <p:spPr>
          <a:xfrm>
            <a:off x="1219200" y="1816009"/>
            <a:ext cx="9493250" cy="3854167"/>
          </a:xfrm>
        </p:spPr>
        <p:txBody>
          <a:bodyPr>
            <a:normAutofit lnSpcReduction="10000"/>
          </a:bodyPr>
          <a:lstStyle/>
          <a:p>
            <a:pPr>
              <a:buFont typeface="Wingdings" pitchFamily="2" charset="2"/>
              <a:buChar char="Ø"/>
            </a:pPr>
            <a:r>
              <a:rPr kumimoji="1" lang="en-US" altLang="zh-TW" sz="3200" b="1" dirty="0">
                <a:latin typeface="Microsoft YaHei" panose="020B0503020204020204" pitchFamily="34" charset="-122"/>
                <a:ea typeface="Microsoft YaHei" panose="020B0503020204020204" pitchFamily="34" charset="-122"/>
              </a:rPr>
              <a:t>Data source</a:t>
            </a:r>
          </a:p>
          <a:p>
            <a:pPr marL="0" indent="0">
              <a:buNone/>
            </a:pPr>
            <a:r>
              <a:rPr lang="en-US" altLang="zh-TW" sz="2000" dirty="0">
                <a:latin typeface="Microsoft YaHei" panose="020B0503020204020204" pitchFamily="34" charset="-122"/>
                <a:ea typeface="Microsoft YaHei" panose="020B0503020204020204" pitchFamily="34" charset="-122"/>
              </a:rPr>
              <a:t>Our season total performance and salary data sets were collected from Basketball Reference (</a:t>
            </a:r>
            <a:r>
              <a:rPr lang="en-US" altLang="zh-TW" sz="2000" u="sng" dirty="0">
                <a:latin typeface="Microsoft YaHei" panose="020B0503020204020204" pitchFamily="34" charset="-122"/>
                <a:ea typeface="Microsoft YaHei" panose="020B0503020204020204" pitchFamily="34" charset="-122"/>
                <a:hlinkClick r:id="rId2"/>
              </a:rPr>
              <a:t>https://www.basketball-reference.com/</a:t>
            </a:r>
            <a:r>
              <a:rPr lang="en-US" altLang="zh-TW" sz="2000" dirty="0">
                <a:latin typeface="Microsoft YaHei" panose="020B0503020204020204" pitchFamily="34" charset="-122"/>
                <a:ea typeface="Microsoft YaHei" panose="020B0503020204020204" pitchFamily="34" charset="-122"/>
              </a:rPr>
              <a:t>)</a:t>
            </a:r>
          </a:p>
          <a:p>
            <a:pPr marL="0" indent="0">
              <a:buNone/>
            </a:pPr>
            <a:endParaRPr kumimoji="1" lang="en-US" altLang="zh-TW" sz="2000" dirty="0">
              <a:latin typeface="Microsoft YaHei" panose="020B0503020204020204" pitchFamily="34" charset="-122"/>
              <a:ea typeface="Microsoft YaHei" panose="020B0503020204020204" pitchFamily="34" charset="-122"/>
            </a:endParaRPr>
          </a:p>
          <a:p>
            <a:pPr>
              <a:buFont typeface="Wingdings" pitchFamily="2" charset="2"/>
              <a:buChar char="Ø"/>
            </a:pPr>
            <a:r>
              <a:rPr lang="en-US" altLang="zh-TW" sz="3200" b="1" dirty="0">
                <a:latin typeface="Microsoft YaHei" panose="020B0503020204020204" pitchFamily="34" charset="-122"/>
                <a:ea typeface="Microsoft YaHei" panose="020B0503020204020204" pitchFamily="34" charset="-122"/>
              </a:rPr>
              <a:t>Data set</a:t>
            </a:r>
          </a:p>
          <a:p>
            <a:pPr marL="0" indent="0">
              <a:buNone/>
            </a:pPr>
            <a:r>
              <a:rPr lang="en-US" altLang="zh-TW" sz="2000" dirty="0">
                <a:latin typeface="Microsoft YaHei" panose="020B0503020204020204" pitchFamily="34" charset="-122"/>
                <a:ea typeface="Microsoft YaHei" panose="020B0503020204020204" pitchFamily="34" charset="-122"/>
              </a:rPr>
              <a:t>Combined NBA player performance and salary data by using </a:t>
            </a:r>
            <a:r>
              <a:rPr lang="en-US" altLang="zh-TW" sz="2000" b="1" dirty="0">
                <a:latin typeface="Microsoft YaHei" panose="020B0503020204020204" pitchFamily="34" charset="-122"/>
                <a:ea typeface="Microsoft YaHei" panose="020B0503020204020204" pitchFamily="34" charset="-122"/>
              </a:rPr>
              <a:t>player ID and team</a:t>
            </a:r>
            <a:r>
              <a:rPr lang="en-US" altLang="zh-TW" sz="2000" dirty="0">
                <a:latin typeface="Microsoft YaHei" panose="020B0503020204020204" pitchFamily="34" charset="-122"/>
                <a:ea typeface="Microsoft YaHei" panose="020B0503020204020204" pitchFamily="34" charset="-122"/>
              </a:rPr>
              <a:t>. During the regular season, some of the players will change their team, so they </a:t>
            </a:r>
            <a:r>
              <a:rPr lang="en-US" altLang="zh-TW" sz="2000" b="1" dirty="0">
                <a:latin typeface="Microsoft YaHei" panose="020B0503020204020204" pitchFamily="34" charset="-122"/>
                <a:ea typeface="Microsoft YaHei" panose="020B0503020204020204" pitchFamily="34" charset="-122"/>
              </a:rPr>
              <a:t>have two different performance and salaries.</a:t>
            </a:r>
            <a:r>
              <a:rPr lang="en-US" altLang="zh-TW" sz="2000" dirty="0">
                <a:latin typeface="Microsoft YaHei" panose="020B0503020204020204" pitchFamily="34" charset="-122"/>
                <a:ea typeface="Microsoft YaHei" panose="020B0503020204020204" pitchFamily="34" charset="-122"/>
              </a:rPr>
              <a:t> </a:t>
            </a:r>
          </a:p>
          <a:p>
            <a:pPr marL="0" indent="0">
              <a:buNone/>
            </a:pPr>
            <a:endParaRPr kumimoji="1" lang="zh-TW" altLang="en-US" dirty="0"/>
          </a:p>
        </p:txBody>
      </p:sp>
    </p:spTree>
    <p:extLst>
      <p:ext uri="{BB962C8B-B14F-4D97-AF65-F5344CB8AC3E}">
        <p14:creationId xmlns:p14="http://schemas.microsoft.com/office/powerpoint/2010/main" val="4293603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78ADDD7-451E-4D8A-B091-DF9D1DA7F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51"/>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61978ADE-85D2-8696-3B81-C14C37228628}"/>
              </a:ext>
            </a:extLst>
          </p:cNvPr>
          <p:cNvSpPr>
            <a:spLocks noGrp="1"/>
          </p:cNvSpPr>
          <p:nvPr>
            <p:ph type="title"/>
          </p:nvPr>
        </p:nvSpPr>
        <p:spPr>
          <a:xfrm>
            <a:off x="532519" y="297245"/>
            <a:ext cx="8003241" cy="541649"/>
          </a:xfrm>
        </p:spPr>
        <p:txBody>
          <a:bodyPr>
            <a:normAutofit fontScale="90000"/>
          </a:bodyPr>
          <a:lstStyle/>
          <a:p>
            <a:pPr algn="r"/>
            <a:r>
              <a:rPr kumimoji="1" lang="en-US" altLang="zh-TW" dirty="0">
                <a:latin typeface="Microsoft YaHei" panose="020B0503020204020204" pitchFamily="34" charset="-122"/>
                <a:ea typeface="Microsoft YaHei" panose="020B0503020204020204" pitchFamily="34" charset="-122"/>
              </a:rPr>
              <a:t>Processing the Data(Data Cleaning) </a:t>
            </a:r>
            <a:endParaRPr kumimoji="1" lang="zh-TW" altLang="en-US" dirty="0">
              <a:latin typeface="Microsoft YaHei" panose="020B0503020204020204" pitchFamily="34" charset="-122"/>
              <a:ea typeface="Microsoft YaHei" panose="020B0503020204020204" pitchFamily="34" charset="-122"/>
            </a:endParaRPr>
          </a:p>
        </p:txBody>
      </p:sp>
      <p:grpSp>
        <p:nvGrpSpPr>
          <p:cNvPr id="11" name="Group 10">
            <a:extLst>
              <a:ext uri="{FF2B5EF4-FFF2-40B4-BE49-F238E27FC236}">
                <a16:creationId xmlns:a16="http://schemas.microsoft.com/office/drawing/2014/main" id="{8D28B75D-FF2D-4259-8FEF-7E43E96EF5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2" name="Group 11">
              <a:extLst>
                <a:ext uri="{FF2B5EF4-FFF2-40B4-BE49-F238E27FC236}">
                  <a16:creationId xmlns:a16="http://schemas.microsoft.com/office/drawing/2014/main" id="{A157B0EB-3C49-4951-8A79-2615FAF1022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4" name="Straight Connector 13">
                <a:extLst>
                  <a:ext uri="{FF2B5EF4-FFF2-40B4-BE49-F238E27FC236}">
                    <a16:creationId xmlns:a16="http://schemas.microsoft.com/office/drawing/2014/main" id="{296BC311-C2BC-46AD-9579-26E325F0EC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6CC86E5-AAA0-4A37-8DA3-E8663A9670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Oval 12">
              <a:extLst>
                <a:ext uri="{FF2B5EF4-FFF2-40B4-BE49-F238E27FC236}">
                  <a16:creationId xmlns:a16="http://schemas.microsoft.com/office/drawing/2014/main" id="{76AF8311-D179-4BC3-B716-C20F2B417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內容版面配置區 2">
            <a:extLst>
              <a:ext uri="{FF2B5EF4-FFF2-40B4-BE49-F238E27FC236}">
                <a16:creationId xmlns:a16="http://schemas.microsoft.com/office/drawing/2014/main" id="{48CF8607-5851-D5A7-55D8-FF04E3964FA9}"/>
              </a:ext>
            </a:extLst>
          </p:cNvPr>
          <p:cNvGraphicFramePr>
            <a:graphicFrameLocks noGrp="1"/>
          </p:cNvGraphicFramePr>
          <p:nvPr>
            <p:ph idx="1"/>
            <p:extLst>
              <p:ext uri="{D42A27DB-BD31-4B8C-83A1-F6EECF244321}">
                <p14:modId xmlns:p14="http://schemas.microsoft.com/office/powerpoint/2010/main" val="908218674"/>
              </p:ext>
            </p:extLst>
          </p:nvPr>
        </p:nvGraphicFramePr>
        <p:xfrm>
          <a:off x="835548" y="1308080"/>
          <a:ext cx="10439398" cy="52774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61241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B4D8071-855D-4AA8-34AC-D1AE215D1936}"/>
              </a:ext>
            </a:extLst>
          </p:cNvPr>
          <p:cNvSpPr>
            <a:spLocks noGrp="1"/>
          </p:cNvSpPr>
          <p:nvPr>
            <p:ph type="title"/>
          </p:nvPr>
        </p:nvSpPr>
        <p:spPr>
          <a:xfrm>
            <a:off x="406400" y="372533"/>
            <a:ext cx="9493249" cy="787400"/>
          </a:xfrm>
        </p:spPr>
        <p:txBody>
          <a:bodyPr>
            <a:normAutofit/>
          </a:bodyPr>
          <a:lstStyle/>
          <a:p>
            <a:r>
              <a:rPr kumimoji="1" lang="en-US" altLang="zh-TW" sz="3600" dirty="0">
                <a:latin typeface="Microsoft YaHei" panose="020B0503020204020204" pitchFamily="34" charset="-122"/>
                <a:ea typeface="Microsoft YaHei" panose="020B0503020204020204" pitchFamily="34" charset="-122"/>
              </a:rPr>
              <a:t>Model Building Process</a:t>
            </a:r>
            <a:endParaRPr kumimoji="1" lang="zh-TW" altLang="en-US" sz="3600" dirty="0">
              <a:latin typeface="Microsoft YaHei" panose="020B0503020204020204" pitchFamily="34" charset="-122"/>
              <a:ea typeface="Microsoft YaHei" panose="020B0503020204020204" pitchFamily="34" charset="-122"/>
            </a:endParaRPr>
          </a:p>
        </p:txBody>
      </p:sp>
      <p:sp>
        <p:nvSpPr>
          <p:cNvPr id="3" name="內容版面配置區 2">
            <a:extLst>
              <a:ext uri="{FF2B5EF4-FFF2-40B4-BE49-F238E27FC236}">
                <a16:creationId xmlns:a16="http://schemas.microsoft.com/office/drawing/2014/main" id="{5AD55EA9-417B-D78C-311A-5713617A4D34}"/>
              </a:ext>
            </a:extLst>
          </p:cNvPr>
          <p:cNvSpPr>
            <a:spLocks noGrp="1"/>
          </p:cNvSpPr>
          <p:nvPr>
            <p:ph idx="1"/>
          </p:nvPr>
        </p:nvSpPr>
        <p:spPr>
          <a:xfrm>
            <a:off x="1349375" y="1996299"/>
            <a:ext cx="9493250" cy="3854167"/>
          </a:xfrm>
        </p:spPr>
        <p:txBody>
          <a:bodyPr>
            <a:normAutofit fontScale="92500" lnSpcReduction="20000"/>
          </a:bodyPr>
          <a:lstStyle/>
          <a:p>
            <a:pPr>
              <a:lnSpc>
                <a:spcPct val="200000"/>
              </a:lnSpc>
            </a:pPr>
            <a:r>
              <a:rPr kumimoji="1" lang="en-US" altLang="zh-TW" sz="2200" dirty="0">
                <a:latin typeface="Microsoft YaHei" panose="020B0503020204020204" pitchFamily="34" charset="-122"/>
                <a:ea typeface="Microsoft YaHei" panose="020B0503020204020204" pitchFamily="34" charset="-122"/>
              </a:rPr>
              <a:t>The </a:t>
            </a:r>
            <a:r>
              <a:rPr kumimoji="1" lang="en-US" altLang="zh-TW" sz="2200" b="1" dirty="0">
                <a:latin typeface="Microsoft YaHei" panose="020B0503020204020204" pitchFamily="34" charset="-122"/>
                <a:ea typeface="Microsoft YaHei" panose="020B0503020204020204" pitchFamily="34" charset="-122"/>
              </a:rPr>
              <a:t>response variable </a:t>
            </a:r>
            <a:r>
              <a:rPr kumimoji="1" lang="en-US" altLang="zh-TW" sz="2200" dirty="0">
                <a:latin typeface="Microsoft YaHei" panose="020B0503020204020204" pitchFamily="34" charset="-122"/>
                <a:ea typeface="Microsoft YaHei" panose="020B0503020204020204" pitchFamily="34" charset="-122"/>
              </a:rPr>
              <a:t>is salary.</a:t>
            </a:r>
          </a:p>
          <a:p>
            <a:pPr>
              <a:lnSpc>
                <a:spcPct val="200000"/>
              </a:lnSpc>
            </a:pPr>
            <a:r>
              <a:rPr lang="en-US" altLang="zh-TW" sz="2200" dirty="0">
                <a:latin typeface="Microsoft YaHei" panose="020B0503020204020204" pitchFamily="34" charset="-122"/>
                <a:ea typeface="Microsoft YaHei" panose="020B0503020204020204" pitchFamily="34" charset="-122"/>
              </a:rPr>
              <a:t>The </a:t>
            </a:r>
            <a:r>
              <a:rPr lang="en-US" altLang="zh-TW" sz="2200" b="1" dirty="0">
                <a:latin typeface="Microsoft YaHei" panose="020B0503020204020204" pitchFamily="34" charset="-122"/>
                <a:ea typeface="Microsoft YaHei" panose="020B0503020204020204" pitchFamily="34" charset="-122"/>
              </a:rPr>
              <a:t>predictor variables </a:t>
            </a:r>
            <a:r>
              <a:rPr lang="en-US" altLang="zh-TW" sz="2200" dirty="0">
                <a:latin typeface="Microsoft YaHei" panose="020B0503020204020204" pitchFamily="34" charset="-122"/>
                <a:ea typeface="Microsoft YaHei" panose="020B0503020204020204" pitchFamily="34" charset="-122"/>
              </a:rPr>
              <a:t>include 2 categorical variables and 12 continuous variables.</a:t>
            </a:r>
            <a:endParaRPr kumimoji="1" lang="en-US" altLang="zh-TW" sz="2200" b="1" dirty="0">
              <a:latin typeface="Microsoft YaHei" panose="020B0503020204020204" pitchFamily="34" charset="-122"/>
              <a:ea typeface="Microsoft YaHei" panose="020B0503020204020204" pitchFamily="34" charset="-122"/>
            </a:endParaRPr>
          </a:p>
          <a:p>
            <a:pPr>
              <a:lnSpc>
                <a:spcPct val="200000"/>
              </a:lnSpc>
            </a:pPr>
            <a:r>
              <a:rPr kumimoji="1" lang="en-US" altLang="zh-TW" sz="2200" dirty="0">
                <a:latin typeface="Microsoft YaHei" panose="020B0503020204020204" pitchFamily="34" charset="-122"/>
                <a:ea typeface="Microsoft YaHei" panose="020B0503020204020204" pitchFamily="34" charset="-122"/>
              </a:rPr>
              <a:t> </a:t>
            </a:r>
            <a:r>
              <a:rPr lang="en-US" altLang="zh-TW" sz="2200" dirty="0" err="1">
                <a:latin typeface="Microsoft YaHei" panose="020B0503020204020204" pitchFamily="34" charset="-122"/>
                <a:ea typeface="Microsoft YaHei" panose="020B0503020204020204" pitchFamily="34" charset="-122"/>
              </a:rPr>
              <a:t>fg</a:t>
            </a:r>
            <a:r>
              <a:rPr lang="en-US" altLang="zh-TW" sz="2200" dirty="0">
                <a:latin typeface="Microsoft YaHei" panose="020B0503020204020204" pitchFamily="34" charset="-122"/>
                <a:ea typeface="Microsoft YaHei" panose="020B0503020204020204" pitchFamily="34" charset="-122"/>
              </a:rPr>
              <a:t>%, 3p, 3p%, 2p, 2p%, ft%, </a:t>
            </a:r>
            <a:r>
              <a:rPr lang="en-US" altLang="zh-TW" sz="2200" dirty="0" err="1">
                <a:latin typeface="Microsoft YaHei" panose="020B0503020204020204" pitchFamily="34" charset="-122"/>
                <a:ea typeface="Microsoft YaHei" panose="020B0503020204020204" pitchFamily="34" charset="-122"/>
              </a:rPr>
              <a:t>trb</a:t>
            </a:r>
            <a:r>
              <a:rPr lang="en-US" altLang="zh-TW" sz="2200" dirty="0">
                <a:latin typeface="Microsoft YaHei" panose="020B0503020204020204" pitchFamily="34" charset="-122"/>
                <a:ea typeface="Microsoft YaHei" panose="020B0503020204020204" pitchFamily="34" charset="-122"/>
              </a:rPr>
              <a:t>, </a:t>
            </a:r>
            <a:r>
              <a:rPr lang="en-US" altLang="zh-TW" sz="2200" dirty="0" err="1">
                <a:latin typeface="Microsoft YaHei" panose="020B0503020204020204" pitchFamily="34" charset="-122"/>
                <a:ea typeface="Microsoft YaHei" panose="020B0503020204020204" pitchFamily="34" charset="-122"/>
              </a:rPr>
              <a:t>ast</a:t>
            </a:r>
            <a:r>
              <a:rPr lang="en-US" altLang="zh-TW" sz="2200" dirty="0">
                <a:latin typeface="Microsoft YaHei" panose="020B0503020204020204" pitchFamily="34" charset="-122"/>
                <a:ea typeface="Microsoft YaHei" panose="020B0503020204020204" pitchFamily="34" charset="-122"/>
              </a:rPr>
              <a:t>, </a:t>
            </a:r>
            <a:r>
              <a:rPr lang="en-US" altLang="zh-TW" sz="2200" dirty="0" err="1">
                <a:latin typeface="Microsoft YaHei" panose="020B0503020204020204" pitchFamily="34" charset="-122"/>
                <a:ea typeface="Microsoft YaHei" panose="020B0503020204020204" pitchFamily="34" charset="-122"/>
              </a:rPr>
              <a:t>stl</a:t>
            </a:r>
            <a:r>
              <a:rPr lang="en-US" altLang="zh-TW" sz="2200" dirty="0">
                <a:latin typeface="Microsoft YaHei" panose="020B0503020204020204" pitchFamily="34" charset="-122"/>
                <a:ea typeface="Microsoft YaHei" panose="020B0503020204020204" pitchFamily="34" charset="-122"/>
              </a:rPr>
              <a:t>, blk, tov, pts are our continuous variables. </a:t>
            </a:r>
          </a:p>
          <a:p>
            <a:pPr>
              <a:lnSpc>
                <a:spcPct val="200000"/>
              </a:lnSpc>
            </a:pPr>
            <a:r>
              <a:rPr lang="en-US" altLang="zh-TW" sz="2200" dirty="0">
                <a:latin typeface="Microsoft YaHei" panose="020B0503020204020204" pitchFamily="34" charset="-122"/>
                <a:ea typeface="Microsoft YaHei" panose="020B0503020204020204" pitchFamily="34" charset="-122"/>
              </a:rPr>
              <a:t>pos and </a:t>
            </a:r>
            <a:r>
              <a:rPr lang="en-US" altLang="zh-TW" sz="2200" dirty="0" err="1">
                <a:latin typeface="Microsoft YaHei" panose="020B0503020204020204" pitchFamily="34" charset="-122"/>
                <a:ea typeface="Microsoft YaHei" panose="020B0503020204020204" pitchFamily="34" charset="-122"/>
              </a:rPr>
              <a:t>trans_team</a:t>
            </a:r>
            <a:r>
              <a:rPr lang="en-US" altLang="zh-TW" sz="2200" dirty="0">
                <a:latin typeface="Microsoft YaHei" panose="020B0503020204020204" pitchFamily="34" charset="-122"/>
                <a:ea typeface="Microsoft YaHei" panose="020B0503020204020204" pitchFamily="34" charset="-122"/>
              </a:rPr>
              <a:t> are categorical variables.</a:t>
            </a:r>
          </a:p>
          <a:p>
            <a:pPr marL="0" indent="0">
              <a:buNone/>
            </a:pPr>
            <a:endParaRPr lang="en-US" altLang="zh-TW" dirty="0"/>
          </a:p>
        </p:txBody>
      </p:sp>
    </p:spTree>
    <p:extLst>
      <p:ext uri="{BB962C8B-B14F-4D97-AF65-F5344CB8AC3E}">
        <p14:creationId xmlns:p14="http://schemas.microsoft.com/office/powerpoint/2010/main" val="980162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DA8F16D-E6ED-436E-BA0C-5711B96A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內容版面配置區 3" descr="一張含有 文字, 文件 的圖片&#10;&#10;自動產生的描述">
            <a:extLst>
              <a:ext uri="{FF2B5EF4-FFF2-40B4-BE49-F238E27FC236}">
                <a16:creationId xmlns:a16="http://schemas.microsoft.com/office/drawing/2014/main" id="{7701688B-FA18-C87E-F76A-07610B7314B4}"/>
              </a:ext>
            </a:extLst>
          </p:cNvPr>
          <p:cNvPicPr>
            <a:picLocks noGrp="1" noChangeAspect="1"/>
          </p:cNvPicPr>
          <p:nvPr>
            <p:ph idx="1"/>
          </p:nvPr>
        </p:nvPicPr>
        <p:blipFill>
          <a:blip r:embed="rId3"/>
          <a:stretch>
            <a:fillRect/>
          </a:stretch>
        </p:blipFill>
        <p:spPr>
          <a:xfrm>
            <a:off x="163579" y="589153"/>
            <a:ext cx="8315507" cy="6361361"/>
          </a:xfrm>
          <a:prstGeom prst="rect">
            <a:avLst/>
          </a:prstGeom>
        </p:spPr>
      </p:pic>
      <p:sp>
        <p:nvSpPr>
          <p:cNvPr id="6" name="文字方塊 5">
            <a:extLst>
              <a:ext uri="{FF2B5EF4-FFF2-40B4-BE49-F238E27FC236}">
                <a16:creationId xmlns:a16="http://schemas.microsoft.com/office/drawing/2014/main" id="{37B12843-0AAD-B531-6DBC-CD4BDF537E62}"/>
              </a:ext>
            </a:extLst>
          </p:cNvPr>
          <p:cNvSpPr txBox="1"/>
          <p:nvPr/>
        </p:nvSpPr>
        <p:spPr>
          <a:xfrm>
            <a:off x="8219855" y="3446715"/>
            <a:ext cx="3764655" cy="3215683"/>
          </a:xfrm>
          <a:prstGeom prst="rect">
            <a:avLst/>
          </a:prstGeom>
        </p:spPr>
        <p:txBody>
          <a:bodyPr vert="horz" lIns="91440" tIns="45720" rIns="91440" bIns="45720" rtlCol="0">
            <a:normAutofit/>
          </a:bodyPr>
          <a:lstStyle/>
          <a:p>
            <a:pPr indent="-228600" defTabSz="914400">
              <a:lnSpc>
                <a:spcPct val="110000"/>
              </a:lnSpc>
              <a:spcAft>
                <a:spcPts val="600"/>
              </a:spcAft>
            </a:pPr>
            <a:endParaRPr kumimoji="1" lang="en-US" altLang="zh-TW" dirty="0"/>
          </a:p>
        </p:txBody>
      </p:sp>
      <p:grpSp>
        <p:nvGrpSpPr>
          <p:cNvPr id="13" name="Group 12">
            <a:extLst>
              <a:ext uri="{FF2B5EF4-FFF2-40B4-BE49-F238E27FC236}">
                <a16:creationId xmlns:a16="http://schemas.microsoft.com/office/drawing/2014/main" id="{07F03D5C-2778-4AA3-9CAE-034E41B354A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4" name="Group 13">
              <a:extLst>
                <a:ext uri="{FF2B5EF4-FFF2-40B4-BE49-F238E27FC236}">
                  <a16:creationId xmlns:a16="http://schemas.microsoft.com/office/drawing/2014/main" id="{B7ECCA3A-0659-4EC0-BA3F-B5CA3EEC60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6" name="Straight Connector 15">
                <a:extLst>
                  <a:ext uri="{FF2B5EF4-FFF2-40B4-BE49-F238E27FC236}">
                    <a16:creationId xmlns:a16="http://schemas.microsoft.com/office/drawing/2014/main" id="{5A40E924-2CF2-41A8-BBDA-C62AAA7526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61D3586-77A4-487A-BEAB-4835C8F1A0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 name="Oval 14">
              <a:extLst>
                <a:ext uri="{FF2B5EF4-FFF2-40B4-BE49-F238E27FC236}">
                  <a16:creationId xmlns:a16="http://schemas.microsoft.com/office/drawing/2014/main" id="{4C75FCAB-6D89-4593-BECF-F52AB70DA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標題 1">
            <a:extLst>
              <a:ext uri="{FF2B5EF4-FFF2-40B4-BE49-F238E27FC236}">
                <a16:creationId xmlns:a16="http://schemas.microsoft.com/office/drawing/2014/main" id="{4C144595-C6C1-F517-0B7C-ADFE3AA1F684}"/>
              </a:ext>
            </a:extLst>
          </p:cNvPr>
          <p:cNvSpPr>
            <a:spLocks noGrp="1"/>
          </p:cNvSpPr>
          <p:nvPr>
            <p:ph type="title"/>
          </p:nvPr>
        </p:nvSpPr>
        <p:spPr>
          <a:xfrm>
            <a:off x="163579" y="0"/>
            <a:ext cx="9493249" cy="589153"/>
          </a:xfrm>
        </p:spPr>
        <p:txBody>
          <a:bodyPr>
            <a:normAutofit fontScale="90000"/>
          </a:bodyPr>
          <a:lstStyle/>
          <a:p>
            <a:r>
              <a:rPr lang="en-US" altLang="zh-TW" sz="4000" i="1" dirty="0">
                <a:highlight>
                  <a:srgbClr val="FFFF00"/>
                </a:highlight>
                <a:latin typeface="Microsoft YaHei" panose="020B0503020204020204" pitchFamily="34" charset="-122"/>
                <a:ea typeface="Microsoft YaHei" panose="020B0503020204020204" pitchFamily="34" charset="-122"/>
              </a:rPr>
              <a:t>Correlation Analysis</a:t>
            </a:r>
          </a:p>
        </p:txBody>
      </p:sp>
      <p:sp>
        <p:nvSpPr>
          <p:cNvPr id="2" name="矩形 1">
            <a:extLst>
              <a:ext uri="{FF2B5EF4-FFF2-40B4-BE49-F238E27FC236}">
                <a16:creationId xmlns:a16="http://schemas.microsoft.com/office/drawing/2014/main" id="{88EEB951-876F-E327-DFD4-EBEE94352F25}"/>
              </a:ext>
            </a:extLst>
          </p:cNvPr>
          <p:cNvSpPr/>
          <p:nvPr/>
        </p:nvSpPr>
        <p:spPr>
          <a:xfrm>
            <a:off x="7681440" y="376942"/>
            <a:ext cx="772296" cy="6503223"/>
          </a:xfrm>
          <a:prstGeom prst="rect">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a:extLst>
              <a:ext uri="{FF2B5EF4-FFF2-40B4-BE49-F238E27FC236}">
                <a16:creationId xmlns:a16="http://schemas.microsoft.com/office/drawing/2014/main" id="{34F236F0-9A01-7B34-1020-44349709AC1E}"/>
              </a:ext>
            </a:extLst>
          </p:cNvPr>
          <p:cNvPicPr>
            <a:picLocks noChangeAspect="1"/>
          </p:cNvPicPr>
          <p:nvPr/>
        </p:nvPicPr>
        <p:blipFill>
          <a:blip r:embed="rId4"/>
          <a:stretch>
            <a:fillRect/>
          </a:stretch>
        </p:blipFill>
        <p:spPr>
          <a:xfrm>
            <a:off x="8547443" y="3079826"/>
            <a:ext cx="3682666" cy="2275578"/>
          </a:xfrm>
          <a:prstGeom prst="rect">
            <a:avLst/>
          </a:prstGeom>
        </p:spPr>
      </p:pic>
      <p:sp>
        <p:nvSpPr>
          <p:cNvPr id="15" name="箭號: 向右 14">
            <a:extLst>
              <a:ext uri="{FF2B5EF4-FFF2-40B4-BE49-F238E27FC236}">
                <a16:creationId xmlns:a16="http://schemas.microsoft.com/office/drawing/2014/main" id="{C7C0C963-B077-46D4-430B-D2D5CD7E6CF0}"/>
              </a:ext>
            </a:extLst>
          </p:cNvPr>
          <p:cNvSpPr/>
          <p:nvPr/>
        </p:nvSpPr>
        <p:spPr>
          <a:xfrm rot="18764124">
            <a:off x="8360291" y="5463174"/>
            <a:ext cx="849350" cy="497585"/>
          </a:xfrm>
          <a:prstGeom prst="rightArrow">
            <a:avLst/>
          </a:prstGeom>
          <a:solidFill>
            <a:srgbClr val="1443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21324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AA304E6-78FD-8866-A9D4-C61FD474F5E1}"/>
              </a:ext>
            </a:extLst>
          </p:cNvPr>
          <p:cNvSpPr>
            <a:spLocks noGrp="1"/>
          </p:cNvSpPr>
          <p:nvPr>
            <p:ph type="title"/>
          </p:nvPr>
        </p:nvSpPr>
        <p:spPr>
          <a:xfrm>
            <a:off x="352062" y="0"/>
            <a:ext cx="5299438" cy="797814"/>
          </a:xfrm>
        </p:spPr>
        <p:txBody>
          <a:bodyPr>
            <a:normAutofit/>
          </a:bodyPr>
          <a:lstStyle/>
          <a:p>
            <a:r>
              <a:rPr kumimoji="1" lang="en-US" altLang="zh-TW" sz="3600" dirty="0">
                <a:latin typeface="Microsoft YaHei" panose="020B0503020204020204" pitchFamily="34" charset="-122"/>
                <a:ea typeface="Microsoft YaHei" panose="020B0503020204020204" pitchFamily="34" charset="-122"/>
              </a:rPr>
              <a:t>Checking Y Predictable</a:t>
            </a:r>
            <a:endParaRPr kumimoji="1" lang="zh-TW" altLang="en-US" sz="3600" dirty="0">
              <a:latin typeface="Microsoft YaHei" panose="020B0503020204020204" pitchFamily="34" charset="-122"/>
              <a:ea typeface="Microsoft YaHei" panose="020B0503020204020204" pitchFamily="34" charset="-122"/>
            </a:endParaRPr>
          </a:p>
        </p:txBody>
      </p:sp>
      <p:sp>
        <p:nvSpPr>
          <p:cNvPr id="11" name="Content Placeholder 10">
            <a:extLst>
              <a:ext uri="{FF2B5EF4-FFF2-40B4-BE49-F238E27FC236}">
                <a16:creationId xmlns:a16="http://schemas.microsoft.com/office/drawing/2014/main" id="{3859D684-1FEA-0F82-A8FC-A33EF80C116A}"/>
              </a:ext>
            </a:extLst>
          </p:cNvPr>
          <p:cNvSpPr>
            <a:spLocks noGrp="1"/>
          </p:cNvSpPr>
          <p:nvPr>
            <p:ph idx="1"/>
          </p:nvPr>
        </p:nvSpPr>
        <p:spPr>
          <a:xfrm>
            <a:off x="1663700" y="4587858"/>
            <a:ext cx="9334500" cy="1990742"/>
          </a:xfrm>
        </p:spPr>
        <p:txBody>
          <a:bodyPr>
            <a:normAutofit/>
          </a:bodyPr>
          <a:lstStyle/>
          <a:p>
            <a:r>
              <a:rPr lang="en-US" altLang="zh-TW" sz="2000" dirty="0">
                <a:latin typeface="Microsoft YaHei" panose="020B0503020204020204" pitchFamily="34" charset="-122"/>
                <a:ea typeface="Microsoft YaHei" panose="020B0503020204020204" pitchFamily="34" charset="-122"/>
              </a:rPr>
              <a:t>According to the histogram plot, we can see that the plot is </a:t>
            </a:r>
            <a:r>
              <a:rPr lang="en-US" altLang="zh-TW" sz="2000" b="1" dirty="0">
                <a:latin typeface="Microsoft YaHei" panose="020B0503020204020204" pitchFamily="34" charset="-122"/>
                <a:ea typeface="Microsoft YaHei" panose="020B0503020204020204" pitchFamily="34" charset="-122"/>
              </a:rPr>
              <a:t>right-skewed</a:t>
            </a:r>
            <a:r>
              <a:rPr lang="en-US" altLang="zh-TW" sz="2000" dirty="0">
                <a:latin typeface="Microsoft YaHei" panose="020B0503020204020204" pitchFamily="34" charset="-122"/>
                <a:ea typeface="Microsoft YaHei" panose="020B0503020204020204" pitchFamily="34" charset="-122"/>
              </a:rPr>
              <a:t>. To remedy the issue, we transformed the salary by taking </a:t>
            </a:r>
            <a:r>
              <a:rPr lang="en-US" altLang="zh-TW" sz="2000" b="1" dirty="0">
                <a:latin typeface="Microsoft YaHei" panose="020B0503020204020204" pitchFamily="34" charset="-122"/>
                <a:ea typeface="Microsoft YaHei" panose="020B0503020204020204" pitchFamily="34" charset="-122"/>
              </a:rPr>
              <a:t>log</a:t>
            </a:r>
            <a:r>
              <a:rPr lang="en-US" altLang="zh-TW" sz="2000" dirty="0">
                <a:latin typeface="Microsoft YaHei" panose="020B0503020204020204" pitchFamily="34" charset="-122"/>
                <a:ea typeface="Microsoft YaHei" panose="020B0503020204020204" pitchFamily="34" charset="-122"/>
              </a:rPr>
              <a:t>.</a:t>
            </a:r>
          </a:p>
          <a:p>
            <a:r>
              <a:rPr lang="en-US" altLang="zh-TW" sz="2000" dirty="0">
                <a:latin typeface="Microsoft YaHei" panose="020B0503020204020204" pitchFamily="34" charset="-122"/>
                <a:ea typeface="Microsoft YaHei" panose="020B0503020204020204" pitchFamily="34" charset="-122"/>
              </a:rPr>
              <a:t>We see possibly </a:t>
            </a:r>
            <a:r>
              <a:rPr lang="en-US" altLang="zh-TW" sz="2000" b="1" dirty="0">
                <a:latin typeface="Microsoft YaHei" panose="020B0503020204020204" pitchFamily="34" charset="-122"/>
                <a:ea typeface="Microsoft YaHei" panose="020B0503020204020204" pitchFamily="34" charset="-122"/>
              </a:rPr>
              <a:t>a very slight left skew</a:t>
            </a:r>
            <a:r>
              <a:rPr lang="en-US" altLang="zh-TW" sz="2000" dirty="0">
                <a:latin typeface="Microsoft YaHei" panose="020B0503020204020204" pitchFamily="34" charset="-122"/>
                <a:ea typeface="Microsoft YaHei" panose="020B0503020204020204" pitchFamily="34" charset="-122"/>
              </a:rPr>
              <a:t>, but it is </a:t>
            </a:r>
            <a:r>
              <a:rPr lang="en-US" altLang="zh-TW" sz="2000" b="1" dirty="0">
                <a:latin typeface="Microsoft YaHei" panose="020B0503020204020204" pitchFamily="34" charset="-122"/>
                <a:ea typeface="Microsoft YaHei" panose="020B0503020204020204" pitchFamily="34" charset="-122"/>
              </a:rPr>
              <a:t>closer to symmetric </a:t>
            </a:r>
            <a:r>
              <a:rPr lang="en-US" altLang="zh-TW" sz="2000" dirty="0">
                <a:latin typeface="Microsoft YaHei" panose="020B0503020204020204" pitchFamily="34" charset="-122"/>
                <a:ea typeface="Microsoft YaHei" panose="020B0503020204020204" pitchFamily="34" charset="-122"/>
              </a:rPr>
              <a:t>than without transform salary.</a:t>
            </a:r>
            <a:endParaRPr lang="en-US" sz="2000" dirty="0">
              <a:latin typeface="Microsoft YaHei" panose="020B0503020204020204" pitchFamily="34" charset="-122"/>
              <a:ea typeface="Microsoft YaHei" panose="020B0503020204020204" pitchFamily="34" charset="-122"/>
            </a:endParaRPr>
          </a:p>
        </p:txBody>
      </p:sp>
      <p:pic>
        <p:nvPicPr>
          <p:cNvPr id="7" name="圖片 6">
            <a:extLst>
              <a:ext uri="{FF2B5EF4-FFF2-40B4-BE49-F238E27FC236}">
                <a16:creationId xmlns:a16="http://schemas.microsoft.com/office/drawing/2014/main" id="{58CFAC0D-412F-CF46-45D6-A571D4306201}"/>
              </a:ext>
            </a:extLst>
          </p:cNvPr>
          <p:cNvPicPr>
            <a:picLocks noChangeAspect="1"/>
          </p:cNvPicPr>
          <p:nvPr/>
        </p:nvPicPr>
        <p:blipFill>
          <a:blip r:embed="rId2"/>
          <a:stretch>
            <a:fillRect/>
          </a:stretch>
        </p:blipFill>
        <p:spPr>
          <a:xfrm>
            <a:off x="6632112" y="1192271"/>
            <a:ext cx="4180646" cy="3240000"/>
          </a:xfrm>
          <a:prstGeom prst="rect">
            <a:avLst/>
          </a:prstGeom>
        </p:spPr>
      </p:pic>
      <p:pic>
        <p:nvPicPr>
          <p:cNvPr id="5" name="內容版面配置區 4">
            <a:extLst>
              <a:ext uri="{FF2B5EF4-FFF2-40B4-BE49-F238E27FC236}">
                <a16:creationId xmlns:a16="http://schemas.microsoft.com/office/drawing/2014/main" id="{45489CC4-A4B0-3D04-3802-304585558397}"/>
              </a:ext>
            </a:extLst>
          </p:cNvPr>
          <p:cNvPicPr>
            <a:picLocks noChangeAspect="1"/>
          </p:cNvPicPr>
          <p:nvPr/>
        </p:nvPicPr>
        <p:blipFill>
          <a:blip r:embed="rId3"/>
          <a:stretch>
            <a:fillRect/>
          </a:stretch>
        </p:blipFill>
        <p:spPr>
          <a:xfrm>
            <a:off x="1291186" y="1192271"/>
            <a:ext cx="4180646" cy="3240000"/>
          </a:xfrm>
          <a:prstGeom prst="rect">
            <a:avLst/>
          </a:prstGeom>
        </p:spPr>
      </p:pic>
    </p:spTree>
    <p:extLst>
      <p:ext uri="{BB962C8B-B14F-4D97-AF65-F5344CB8AC3E}">
        <p14:creationId xmlns:p14="http://schemas.microsoft.com/office/powerpoint/2010/main" val="259480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FCCD4C3-17F4-425F-A2B6-AAF5D7770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7FD20931-1F16-6AA6-5945-FCAA925C7391}"/>
              </a:ext>
            </a:extLst>
          </p:cNvPr>
          <p:cNvSpPr>
            <a:spLocks noGrp="1"/>
          </p:cNvSpPr>
          <p:nvPr>
            <p:ph type="title"/>
          </p:nvPr>
        </p:nvSpPr>
        <p:spPr>
          <a:xfrm>
            <a:off x="-203200" y="100777"/>
            <a:ext cx="7658101" cy="729118"/>
          </a:xfrm>
        </p:spPr>
        <p:txBody>
          <a:bodyPr>
            <a:normAutofit fontScale="90000"/>
          </a:bodyPr>
          <a:lstStyle/>
          <a:p>
            <a:pPr algn="r"/>
            <a:r>
              <a:rPr kumimoji="1" lang="en-US" altLang="zh-TW" sz="3600" dirty="0">
                <a:latin typeface="Microsoft YaHei" panose="020B0503020204020204" pitchFamily="34" charset="-122"/>
                <a:ea typeface="Microsoft YaHei" panose="020B0503020204020204" pitchFamily="34" charset="-122"/>
              </a:rPr>
              <a:t>Introduce Three Comparing Model</a:t>
            </a:r>
            <a:endParaRPr kumimoji="1" lang="zh-TW" altLang="en-US" sz="3600" dirty="0">
              <a:latin typeface="Microsoft YaHei" panose="020B0503020204020204" pitchFamily="34" charset="-122"/>
              <a:ea typeface="Microsoft YaHei" panose="020B0503020204020204" pitchFamily="34" charset="-122"/>
            </a:endParaRPr>
          </a:p>
        </p:txBody>
      </p:sp>
      <p:sp>
        <p:nvSpPr>
          <p:cNvPr id="3" name="內容版面配置區 2">
            <a:extLst>
              <a:ext uri="{FF2B5EF4-FFF2-40B4-BE49-F238E27FC236}">
                <a16:creationId xmlns:a16="http://schemas.microsoft.com/office/drawing/2014/main" id="{FEE5F841-CC52-F491-AE26-6B98D5E1BF0E}"/>
              </a:ext>
            </a:extLst>
          </p:cNvPr>
          <p:cNvSpPr>
            <a:spLocks noGrp="1"/>
          </p:cNvSpPr>
          <p:nvPr>
            <p:ph idx="1"/>
          </p:nvPr>
        </p:nvSpPr>
        <p:spPr>
          <a:xfrm>
            <a:off x="575310" y="1006872"/>
            <a:ext cx="7985760" cy="3119846"/>
          </a:xfrm>
        </p:spPr>
        <p:txBody>
          <a:bodyPr>
            <a:normAutofit/>
          </a:bodyPr>
          <a:lstStyle/>
          <a:p>
            <a:pPr marL="342900" indent="-342900">
              <a:buFont typeface="+mj-lt"/>
              <a:buAutoNum type="arabicPeriod"/>
            </a:pPr>
            <a:r>
              <a:rPr lang="en-US" altLang="zh-TW" sz="2400" b="1" dirty="0"/>
              <a:t> Original</a:t>
            </a:r>
            <a:r>
              <a:rPr lang="en-US" altLang="zh-TW" sz="2400" dirty="0"/>
              <a:t> </a:t>
            </a:r>
            <a:r>
              <a:rPr lang="en-US" altLang="zh-TW" sz="2400" b="1" dirty="0"/>
              <a:t>Model(only continuous variables)</a:t>
            </a:r>
          </a:p>
        </p:txBody>
      </p:sp>
      <p:grpSp>
        <p:nvGrpSpPr>
          <p:cNvPr id="21" name="Group 20">
            <a:extLst>
              <a:ext uri="{FF2B5EF4-FFF2-40B4-BE49-F238E27FC236}">
                <a16:creationId xmlns:a16="http://schemas.microsoft.com/office/drawing/2014/main" id="{FC126E57-0AE7-46F2-93EB-D1DD18D974D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2" name="Group 21">
              <a:extLst>
                <a:ext uri="{FF2B5EF4-FFF2-40B4-BE49-F238E27FC236}">
                  <a16:creationId xmlns:a16="http://schemas.microsoft.com/office/drawing/2014/main" id="{522B73E0-7B8C-44FC-9023-9046D4AB6B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4" name="Straight Connector 23">
                <a:extLst>
                  <a:ext uri="{FF2B5EF4-FFF2-40B4-BE49-F238E27FC236}">
                    <a16:creationId xmlns:a16="http://schemas.microsoft.com/office/drawing/2014/main" id="{E9BF68A8-7EA0-4417-AFCD-D0625FA62A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31F7731-0754-41AA-A936-525D343D39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3" name="Oval 22">
              <a:extLst>
                <a:ext uri="{FF2B5EF4-FFF2-40B4-BE49-F238E27FC236}">
                  <a16:creationId xmlns:a16="http://schemas.microsoft.com/office/drawing/2014/main" id="{C13658EB-C396-4622-8116-241AB79C44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圖片 4">
            <a:extLst>
              <a:ext uri="{FF2B5EF4-FFF2-40B4-BE49-F238E27FC236}">
                <a16:creationId xmlns:a16="http://schemas.microsoft.com/office/drawing/2014/main" id="{17C410A5-E58D-D2A5-8AAA-0787D79D25D8}"/>
              </a:ext>
            </a:extLst>
          </p:cNvPr>
          <p:cNvPicPr>
            <a:picLocks noChangeAspect="1"/>
          </p:cNvPicPr>
          <p:nvPr/>
        </p:nvPicPr>
        <p:blipFill>
          <a:blip r:embed="rId2"/>
          <a:stretch>
            <a:fillRect/>
          </a:stretch>
        </p:blipFill>
        <p:spPr>
          <a:xfrm>
            <a:off x="977900" y="1532164"/>
            <a:ext cx="10426700" cy="901700"/>
          </a:xfrm>
          <a:prstGeom prst="rect">
            <a:avLst/>
          </a:prstGeom>
        </p:spPr>
      </p:pic>
      <p:sp>
        <p:nvSpPr>
          <p:cNvPr id="11" name="內容版面配置區 2">
            <a:extLst>
              <a:ext uri="{FF2B5EF4-FFF2-40B4-BE49-F238E27FC236}">
                <a16:creationId xmlns:a16="http://schemas.microsoft.com/office/drawing/2014/main" id="{E0048AFB-1E6A-F8E2-DF91-B5562A5103D6}"/>
              </a:ext>
            </a:extLst>
          </p:cNvPr>
          <p:cNvSpPr txBox="1">
            <a:spLocks/>
          </p:cNvSpPr>
          <p:nvPr/>
        </p:nvSpPr>
        <p:spPr>
          <a:xfrm>
            <a:off x="595992" y="1996961"/>
            <a:ext cx="9493250" cy="385416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en-US" altLang="zh-TW" sz="2400" b="1"/>
          </a:p>
          <a:p>
            <a:pPr marL="0" indent="0">
              <a:buFont typeface="Arial" panose="020B0604020202020204" pitchFamily="34" charset="0"/>
              <a:buNone/>
            </a:pPr>
            <a:r>
              <a:rPr kumimoji="1" lang="en-US" altLang="zh-TW" sz="2400" b="1"/>
              <a:t>2. Reduce Model Based on All Subset Models Methods</a:t>
            </a:r>
            <a:endParaRPr lang="en-US" altLang="zh-TW" sz="2400" b="1"/>
          </a:p>
          <a:p>
            <a:endParaRPr kumimoji="1" lang="zh-TW" altLang="en-US" dirty="0"/>
          </a:p>
        </p:txBody>
      </p:sp>
      <p:sp>
        <p:nvSpPr>
          <p:cNvPr id="12" name="內容版面配置區 2">
            <a:extLst>
              <a:ext uri="{FF2B5EF4-FFF2-40B4-BE49-F238E27FC236}">
                <a16:creationId xmlns:a16="http://schemas.microsoft.com/office/drawing/2014/main" id="{35BD1821-8C59-BCE3-8E0C-E4BEAF2FEC50}"/>
              </a:ext>
            </a:extLst>
          </p:cNvPr>
          <p:cNvSpPr txBox="1">
            <a:spLocks/>
          </p:cNvSpPr>
          <p:nvPr/>
        </p:nvSpPr>
        <p:spPr>
          <a:xfrm>
            <a:off x="595992" y="4328837"/>
            <a:ext cx="9493250" cy="385416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TW" sz="2400" b="1" dirty="0"/>
              <a:t>3. Adding 5 Dummy Variables</a:t>
            </a:r>
          </a:p>
        </p:txBody>
      </p:sp>
      <p:pic>
        <p:nvPicPr>
          <p:cNvPr id="14" name="圖片 13">
            <a:extLst>
              <a:ext uri="{FF2B5EF4-FFF2-40B4-BE49-F238E27FC236}">
                <a16:creationId xmlns:a16="http://schemas.microsoft.com/office/drawing/2014/main" id="{0434909C-38DD-6020-8101-B5D8DDE41375}"/>
              </a:ext>
            </a:extLst>
          </p:cNvPr>
          <p:cNvPicPr>
            <a:picLocks noChangeAspect="1"/>
          </p:cNvPicPr>
          <p:nvPr/>
        </p:nvPicPr>
        <p:blipFill>
          <a:blip r:embed="rId3"/>
          <a:stretch>
            <a:fillRect/>
          </a:stretch>
        </p:blipFill>
        <p:spPr>
          <a:xfrm>
            <a:off x="917065" y="4966103"/>
            <a:ext cx="10426700" cy="1087144"/>
          </a:xfrm>
          <a:prstGeom prst="rect">
            <a:avLst/>
          </a:prstGeom>
        </p:spPr>
      </p:pic>
      <p:pic>
        <p:nvPicPr>
          <p:cNvPr id="8" name="圖片 7">
            <a:extLst>
              <a:ext uri="{FF2B5EF4-FFF2-40B4-BE49-F238E27FC236}">
                <a16:creationId xmlns:a16="http://schemas.microsoft.com/office/drawing/2014/main" id="{73D9B015-C004-5697-0DE6-8C4DCCBF4CFD}"/>
              </a:ext>
            </a:extLst>
          </p:cNvPr>
          <p:cNvPicPr>
            <a:picLocks noChangeAspect="1"/>
          </p:cNvPicPr>
          <p:nvPr/>
        </p:nvPicPr>
        <p:blipFill>
          <a:blip r:embed="rId4"/>
          <a:stretch>
            <a:fillRect/>
          </a:stretch>
        </p:blipFill>
        <p:spPr>
          <a:xfrm>
            <a:off x="917065" y="3240922"/>
            <a:ext cx="10487535" cy="556861"/>
          </a:xfrm>
          <a:prstGeom prst="rect">
            <a:avLst/>
          </a:prstGeom>
        </p:spPr>
      </p:pic>
    </p:spTree>
    <p:extLst>
      <p:ext uri="{BB962C8B-B14F-4D97-AF65-F5344CB8AC3E}">
        <p14:creationId xmlns:p14="http://schemas.microsoft.com/office/powerpoint/2010/main" val="3614957972"/>
      </p:ext>
    </p:extLst>
  </p:cSld>
  <p:clrMapOvr>
    <a:masterClrMapping/>
  </p:clrMapOvr>
</p:sld>
</file>

<file path=ppt/theme/theme1.xml><?xml version="1.0" encoding="utf-8"?>
<a:theme xmlns:a="http://schemas.openxmlformats.org/drawingml/2006/main" name="StreetscapeVTI">
  <a:themeElements>
    <a:clrScheme name="AnalogousFromRegularSeed_2SEEDS">
      <a:dk1>
        <a:srgbClr val="000000"/>
      </a:dk1>
      <a:lt1>
        <a:srgbClr val="FFFFFF"/>
      </a:lt1>
      <a:dk2>
        <a:srgbClr val="1A252F"/>
      </a:dk2>
      <a:lt2>
        <a:srgbClr val="F0F2F3"/>
      </a:lt2>
      <a:accent1>
        <a:srgbClr val="B1653B"/>
      </a:accent1>
      <a:accent2>
        <a:srgbClr val="C34D54"/>
      </a:accent2>
      <a:accent3>
        <a:srgbClr val="BBA149"/>
      </a:accent3>
      <a:accent4>
        <a:srgbClr val="3BA9B1"/>
      </a:accent4>
      <a:accent5>
        <a:srgbClr val="4D89C3"/>
      </a:accent5>
      <a:accent6>
        <a:srgbClr val="3E49B3"/>
      </a:accent6>
      <a:hlink>
        <a:srgbClr val="3F91BF"/>
      </a:hlink>
      <a:folHlink>
        <a:srgbClr val="7F7F7F"/>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reetscapeVTI" id="{B20F88EA-96D0-4E96-9207-A1488DAC5867}" vid="{3F7E5CFE-E584-4E58-A75E-141AC45B1490}"/>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{0DA99600-85CB-6B40-A9F2-D89AE79A78D1}tf10001124</Template>
  <TotalTime>893</TotalTime>
  <Words>1211</Words>
  <Application>Microsoft Office PowerPoint</Application>
  <PresentationFormat>寬螢幕</PresentationFormat>
  <Paragraphs>118</Paragraphs>
  <Slides>18</Slides>
  <Notes>8</Notes>
  <HiddenSlides>0</HiddenSlides>
  <MMClips>1</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18</vt:i4>
      </vt:variant>
    </vt:vector>
  </HeadingPairs>
  <TitlesOfParts>
    <vt:vector size="25" baseType="lpstr">
      <vt:lpstr>Microsoft YaHei</vt:lpstr>
      <vt:lpstr>Arial</vt:lpstr>
      <vt:lpstr>Calibri</vt:lpstr>
      <vt:lpstr>Consolas</vt:lpstr>
      <vt:lpstr>Franklin Gothic Heavy</vt:lpstr>
      <vt:lpstr>Wingdings</vt:lpstr>
      <vt:lpstr>StreetscapeVTI</vt:lpstr>
      <vt:lpstr>Use Season Stats to Predict  NBA Players Salary</vt:lpstr>
      <vt:lpstr>Statement of the Problem</vt:lpstr>
      <vt:lpstr>Purpose</vt:lpstr>
      <vt:lpstr>Data Section</vt:lpstr>
      <vt:lpstr>Processing the Data(Data Cleaning) </vt:lpstr>
      <vt:lpstr>Model Building Process</vt:lpstr>
      <vt:lpstr>Correlation Analysis</vt:lpstr>
      <vt:lpstr>Checking Y Predictable</vt:lpstr>
      <vt:lpstr>Introduce Three Comparing Model</vt:lpstr>
      <vt:lpstr>Comparing Model </vt:lpstr>
      <vt:lpstr>Model Testing</vt:lpstr>
      <vt:lpstr>PowerPoint 簡報</vt:lpstr>
      <vt:lpstr>Fixing Heteroskedasticity by Using WLS </vt:lpstr>
      <vt:lpstr>Assumptions </vt:lpstr>
      <vt:lpstr>Evaluate Forecast Model </vt:lpstr>
      <vt:lpstr>Inferences Based on the Model</vt:lpstr>
      <vt:lpstr>Future Directions</vt:lpstr>
      <vt:lpstr>Group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Season Total Stats to Predict  the Salary of the NBA Players</dc:title>
  <dc:creator>Chun Yu Lo</dc:creator>
  <cp:lastModifiedBy>知芹 楊</cp:lastModifiedBy>
  <cp:revision>7</cp:revision>
  <dcterms:created xsi:type="dcterms:W3CDTF">2022-04-30T03:22:42Z</dcterms:created>
  <dcterms:modified xsi:type="dcterms:W3CDTF">2022-04-30T18:31:24Z</dcterms:modified>
</cp:coreProperties>
</file>

<file path=docProps/thumbnail.jpeg>
</file>